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81" r:id="rId2"/>
    <p:sldId id="295" r:id="rId3"/>
    <p:sldId id="434" r:id="rId4"/>
    <p:sldId id="435" r:id="rId5"/>
    <p:sldId id="436" r:id="rId6"/>
    <p:sldId id="437" r:id="rId7"/>
    <p:sldId id="438" r:id="rId8"/>
    <p:sldId id="439" r:id="rId9"/>
    <p:sldId id="440" r:id="rId10"/>
    <p:sldId id="441" r:id="rId11"/>
    <p:sldId id="443" r:id="rId12"/>
    <p:sldId id="446" r:id="rId13"/>
    <p:sldId id="448" r:id="rId14"/>
    <p:sldId id="445" r:id="rId15"/>
    <p:sldId id="447" r:id="rId16"/>
    <p:sldId id="449" r:id="rId17"/>
    <p:sldId id="450" r:id="rId18"/>
    <p:sldId id="451" r:id="rId19"/>
    <p:sldId id="452" r:id="rId20"/>
    <p:sldId id="442" r:id="rId21"/>
    <p:sldId id="444" r:id="rId22"/>
    <p:sldId id="453" r:id="rId23"/>
    <p:sldId id="454" r:id="rId24"/>
    <p:sldId id="455" r:id="rId25"/>
    <p:sldId id="456" r:id="rId26"/>
    <p:sldId id="457" r:id="rId27"/>
    <p:sldId id="433" r:id="rId28"/>
  </p:sldIdLst>
  <p:sldSz cx="9144000" cy="6858000" type="screen4x3"/>
  <p:notesSz cx="6858000" cy="9926638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7D2B5"/>
    <a:srgbClr val="96CA13"/>
    <a:srgbClr val="96CA4F"/>
    <a:srgbClr val="4181C3"/>
    <a:srgbClr val="00B3EF"/>
    <a:srgbClr val="00A76D"/>
    <a:srgbClr val="5BBA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88482" autoAdjust="0"/>
  </p:normalViewPr>
  <p:slideViewPr>
    <p:cSldViewPr>
      <p:cViewPr varScale="1">
        <p:scale>
          <a:sx n="96" d="100"/>
          <a:sy n="96" d="100"/>
        </p:scale>
        <p:origin x="-8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5908" tIns="47954" rIns="95908" bIns="479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5908" tIns="47954" rIns="95908" bIns="479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A63C3FF-50B9-434E-90F5-E539934F4625}" type="datetimeFigureOut">
              <a:rPr lang="fr-FR"/>
              <a:pPr>
                <a:defRPr/>
              </a:pPr>
              <a:t>02/09/2019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47738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908" tIns="47954" rIns="95908" bIns="47954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714875"/>
            <a:ext cx="5486400" cy="4467225"/>
          </a:xfrm>
          <a:prstGeom prst="rect">
            <a:avLst/>
          </a:prstGeom>
        </p:spPr>
        <p:txBody>
          <a:bodyPr vert="horz" lIns="95908" tIns="47954" rIns="95908" bIns="47954" rtlCol="0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71800" cy="496887"/>
          </a:xfrm>
          <a:prstGeom prst="rect">
            <a:avLst/>
          </a:prstGeom>
        </p:spPr>
        <p:txBody>
          <a:bodyPr vert="horz" lIns="95908" tIns="47954" rIns="95908" bIns="479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9428163"/>
            <a:ext cx="2971800" cy="496887"/>
          </a:xfrm>
          <a:prstGeom prst="rect">
            <a:avLst/>
          </a:prstGeom>
        </p:spPr>
        <p:txBody>
          <a:bodyPr vert="horz" lIns="95908" tIns="47954" rIns="95908" bIns="479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77444E0D-B88D-41BB-9A4E-045641FB718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1873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483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0725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44E0D-B88D-41BB-9A4E-045641FB7186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19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mailto:Suzie.therene@bnpparibas.com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75" y="5324475"/>
            <a:ext cx="9140825" cy="153352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1563" y="5022850"/>
            <a:ext cx="3492500" cy="60325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accent5"/>
              </a:solidFill>
            </a:endParaRPr>
          </a:p>
        </p:txBody>
      </p:sp>
      <p:pic>
        <p:nvPicPr>
          <p:cNvPr id="9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586413"/>
            <a:ext cx="3927475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0203" y="255589"/>
            <a:ext cx="5328592" cy="864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ysClr val="windowText" lastClr="000000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0203" y="1143794"/>
            <a:ext cx="532800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ysClr val="windowText" lastClr="000000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/>
          </p:nvPr>
        </p:nvSpPr>
        <p:spPr>
          <a:xfrm>
            <a:off x="1231057" y="511216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/>
          </p:nvPr>
        </p:nvSpPr>
        <p:spPr>
          <a:xfrm>
            <a:off x="1231057" y="533568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68766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TITR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7D2B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75" y="5324475"/>
            <a:ext cx="9140825" cy="153352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1563" y="5022850"/>
            <a:ext cx="3492500" cy="60325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accent5"/>
              </a:solidFill>
            </a:endParaRPr>
          </a:p>
        </p:txBody>
      </p:sp>
      <p:pic>
        <p:nvPicPr>
          <p:cNvPr id="9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586413"/>
            <a:ext cx="3927475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0203" y="255589"/>
            <a:ext cx="5328592" cy="864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0203" y="1143794"/>
            <a:ext cx="532800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/>
          </p:nvPr>
        </p:nvSpPr>
        <p:spPr>
          <a:xfrm>
            <a:off x="1231057" y="511216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/>
          </p:nvPr>
        </p:nvSpPr>
        <p:spPr>
          <a:xfrm>
            <a:off x="1231057" y="533568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11798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R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181C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75" y="5324475"/>
            <a:ext cx="9140825" cy="153352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1563" y="5022850"/>
            <a:ext cx="3492500" cy="60325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accent5"/>
              </a:solidFill>
            </a:endParaRPr>
          </a:p>
        </p:txBody>
      </p:sp>
      <p:pic>
        <p:nvPicPr>
          <p:cNvPr id="9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586413"/>
            <a:ext cx="3927475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0203" y="255589"/>
            <a:ext cx="5328592" cy="864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0203" y="1143794"/>
            <a:ext cx="532800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/>
          </p:nvPr>
        </p:nvSpPr>
        <p:spPr>
          <a:xfrm>
            <a:off x="1231057" y="511216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/>
          </p:nvPr>
        </p:nvSpPr>
        <p:spPr>
          <a:xfrm>
            <a:off x="1231057" y="533568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25524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R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3E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75" y="5324475"/>
            <a:ext cx="9140825" cy="153352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1563" y="5022850"/>
            <a:ext cx="3492500" cy="60325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accent5"/>
              </a:solidFill>
            </a:endParaRPr>
          </a:p>
        </p:txBody>
      </p:sp>
      <p:pic>
        <p:nvPicPr>
          <p:cNvPr id="9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586413"/>
            <a:ext cx="3927475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0203" y="255589"/>
            <a:ext cx="5328592" cy="864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0203" y="1143794"/>
            <a:ext cx="532800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/>
          </p:nvPr>
        </p:nvSpPr>
        <p:spPr>
          <a:xfrm>
            <a:off x="1231057" y="511216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/>
          </p:nvPr>
        </p:nvSpPr>
        <p:spPr>
          <a:xfrm>
            <a:off x="1231057" y="533568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8208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R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2D1F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75" y="5324475"/>
            <a:ext cx="9140825" cy="153352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1563" y="5022850"/>
            <a:ext cx="3492500" cy="60325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accent5"/>
              </a:solidFill>
            </a:endParaRPr>
          </a:p>
        </p:txBody>
      </p:sp>
      <p:pic>
        <p:nvPicPr>
          <p:cNvPr id="9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586413"/>
            <a:ext cx="3927475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0203" y="255589"/>
            <a:ext cx="5328592" cy="864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0203" y="1143794"/>
            <a:ext cx="532800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/>
          </p:nvPr>
        </p:nvSpPr>
        <p:spPr>
          <a:xfrm>
            <a:off x="1231057" y="511216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/>
          </p:nvPr>
        </p:nvSpPr>
        <p:spPr>
          <a:xfrm>
            <a:off x="1231057" y="533568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33766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342900" y="879475"/>
            <a:ext cx="84597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/>
          </p:nvPr>
        </p:nvSpPr>
        <p:spPr>
          <a:xfrm>
            <a:off x="342578" y="1052736"/>
            <a:ext cx="8460000" cy="4824536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B3EF"/>
              </a:buClr>
              <a:buFont typeface="Wingdings 2" panose="05020102010507070707" pitchFamily="18" charset="2"/>
              <a:buChar char=""/>
              <a:defRPr>
                <a:solidFill>
                  <a:schemeClr val="tx2">
                    <a:lumMod val="10000"/>
                  </a:schemeClr>
                </a:solidFill>
              </a:defRPr>
            </a:lvl1pPr>
            <a:lvl2pPr marL="446088" indent="-179388">
              <a:buClr>
                <a:srgbClr val="5BBA48"/>
              </a:buClr>
              <a:buFont typeface="Wingdings 2" panose="05020102010507070707" pitchFamily="18" charset="2"/>
              <a:buChar char=""/>
              <a:defRPr baseline="0">
                <a:solidFill>
                  <a:schemeClr val="tx2">
                    <a:lumMod val="10000"/>
                  </a:schemeClr>
                </a:solidFill>
              </a:defRPr>
            </a:lvl2pPr>
            <a:lvl3pPr marL="804863" indent="-176213">
              <a:buClr>
                <a:srgbClr val="00A76D"/>
              </a:buClr>
              <a:buFont typeface="Wingdings 2" panose="05020102010507070707" pitchFamily="18" charset="2"/>
              <a:buChar char=""/>
              <a:defRPr baseline="0">
                <a:solidFill>
                  <a:schemeClr val="tx2">
                    <a:lumMod val="10000"/>
                  </a:schemeClr>
                </a:solidFill>
              </a:defRPr>
            </a:lvl3pPr>
            <a:lvl4pPr marL="1158875" indent="-168275">
              <a:buClr>
                <a:srgbClr val="4181C3"/>
              </a:buClr>
              <a:buFont typeface="Arial" panose="020B0604020202020204" pitchFamily="34" charset="0"/>
              <a:buChar char="–"/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DCBDEF-5607-4D63-A6D1-1FDFE95EB318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5407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2"/>
          <p:cNvCxnSpPr/>
          <p:nvPr/>
        </p:nvCxnSpPr>
        <p:spPr>
          <a:xfrm>
            <a:off x="342900" y="879475"/>
            <a:ext cx="84597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4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5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856763-3643-4162-AC01-DBD78370B392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7085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D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4" name="Espace réservé du numéro de diapositive 1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4B5A9B-FE67-4961-AD15-0945DC8E47C3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6495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LE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/>
        </p:nvSpPr>
        <p:spPr>
          <a:xfrm>
            <a:off x="1885950" y="1773238"/>
            <a:ext cx="1035050" cy="1035050"/>
          </a:xfrm>
          <a:prstGeom prst="ellipse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dirty="0">
                <a:solidFill>
                  <a:schemeClr val="bg1"/>
                </a:solidFill>
              </a:rPr>
              <a:t>R 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dirty="0">
                <a:solidFill>
                  <a:schemeClr val="bg1"/>
                </a:solidFill>
              </a:rPr>
              <a:t>V 167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dirty="0">
                <a:solidFill>
                  <a:schemeClr val="bg1"/>
                </a:solidFill>
              </a:rPr>
              <a:t>B 109</a:t>
            </a:r>
          </a:p>
        </p:txBody>
      </p:sp>
      <p:sp>
        <p:nvSpPr>
          <p:cNvPr id="4" name="Ellipse 3"/>
          <p:cNvSpPr/>
          <p:nvPr/>
        </p:nvSpPr>
        <p:spPr>
          <a:xfrm>
            <a:off x="3335338" y="1773238"/>
            <a:ext cx="1035050" cy="1035050"/>
          </a:xfrm>
          <a:prstGeom prst="ellipse">
            <a:avLst/>
          </a:prstGeom>
          <a:solidFill>
            <a:srgbClr val="5BBA4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dirty="0">
                <a:solidFill>
                  <a:schemeClr val="bg1"/>
                </a:solidFill>
              </a:rPr>
              <a:t>R 91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dirty="0">
                <a:solidFill>
                  <a:schemeClr val="bg1"/>
                </a:solidFill>
              </a:rPr>
              <a:t>V 186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dirty="0">
                <a:solidFill>
                  <a:schemeClr val="bg1"/>
                </a:solidFill>
              </a:rPr>
              <a:t>B 72</a:t>
            </a:r>
          </a:p>
        </p:txBody>
      </p:sp>
      <p:sp>
        <p:nvSpPr>
          <p:cNvPr id="5" name="Ellipse 4"/>
          <p:cNvSpPr/>
          <p:nvPr/>
        </p:nvSpPr>
        <p:spPr>
          <a:xfrm>
            <a:off x="4781550" y="1773238"/>
            <a:ext cx="1035050" cy="1035050"/>
          </a:xfrm>
          <a:prstGeom prst="ellipse">
            <a:avLst/>
          </a:prstGeom>
          <a:solidFill>
            <a:srgbClr val="96CA1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dirty="0">
                <a:solidFill>
                  <a:schemeClr val="bg1"/>
                </a:solidFill>
              </a:rPr>
              <a:t>R 150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dirty="0">
                <a:solidFill>
                  <a:schemeClr val="bg1"/>
                </a:solidFill>
              </a:rPr>
              <a:t>V 202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dirty="0">
                <a:solidFill>
                  <a:schemeClr val="bg1"/>
                </a:solidFill>
              </a:rPr>
              <a:t>B 79</a:t>
            </a:r>
          </a:p>
        </p:txBody>
      </p:sp>
      <p:sp>
        <p:nvSpPr>
          <p:cNvPr id="6" name="Ellipse 5"/>
          <p:cNvSpPr/>
          <p:nvPr/>
        </p:nvSpPr>
        <p:spPr>
          <a:xfrm>
            <a:off x="2817813" y="3222625"/>
            <a:ext cx="1035050" cy="1035050"/>
          </a:xfrm>
          <a:prstGeom prst="ellipse">
            <a:avLst/>
          </a:prstGeom>
          <a:solidFill>
            <a:srgbClr val="4181C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dirty="0">
                <a:solidFill>
                  <a:schemeClr val="bg1"/>
                </a:solidFill>
              </a:rPr>
              <a:t>R 65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dirty="0">
                <a:solidFill>
                  <a:schemeClr val="bg1"/>
                </a:solidFill>
              </a:rPr>
              <a:t>V 129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dirty="0">
                <a:solidFill>
                  <a:schemeClr val="bg1"/>
                </a:solidFill>
              </a:rPr>
              <a:t>B 195</a:t>
            </a:r>
          </a:p>
        </p:txBody>
      </p:sp>
      <p:sp>
        <p:nvSpPr>
          <p:cNvPr id="7" name="Ellipse 6"/>
          <p:cNvSpPr/>
          <p:nvPr/>
        </p:nvSpPr>
        <p:spPr>
          <a:xfrm>
            <a:off x="4057650" y="3222625"/>
            <a:ext cx="1035050" cy="1035050"/>
          </a:xfrm>
          <a:prstGeom prst="ellipse">
            <a:avLst/>
          </a:prstGeom>
          <a:solidFill>
            <a:srgbClr val="00B3E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dirty="0">
                <a:solidFill>
                  <a:schemeClr val="bg1"/>
                </a:solidFill>
              </a:rPr>
              <a:t>R 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dirty="0">
                <a:solidFill>
                  <a:schemeClr val="bg1"/>
                </a:solidFill>
              </a:rPr>
              <a:t>V 179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dirty="0">
                <a:solidFill>
                  <a:schemeClr val="bg1"/>
                </a:solidFill>
              </a:rPr>
              <a:t>B 239</a:t>
            </a:r>
          </a:p>
        </p:txBody>
      </p:sp>
      <p:sp>
        <p:nvSpPr>
          <p:cNvPr id="8" name="Ellipse 7"/>
          <p:cNvSpPr/>
          <p:nvPr/>
        </p:nvSpPr>
        <p:spPr>
          <a:xfrm>
            <a:off x="5299075" y="3222625"/>
            <a:ext cx="1035050" cy="1035050"/>
          </a:xfrm>
          <a:prstGeom prst="ellipse">
            <a:avLst/>
          </a:prstGeom>
          <a:solidFill>
            <a:srgbClr val="82D1F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dirty="0">
                <a:solidFill>
                  <a:schemeClr val="bg1"/>
                </a:solidFill>
              </a:rPr>
              <a:t>R 130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dirty="0">
                <a:solidFill>
                  <a:schemeClr val="bg1"/>
                </a:solidFill>
              </a:rPr>
              <a:t>V 209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dirty="0">
                <a:solidFill>
                  <a:schemeClr val="bg1"/>
                </a:solidFill>
              </a:rPr>
              <a:t>B 245</a:t>
            </a:r>
          </a:p>
        </p:txBody>
      </p:sp>
      <p:sp>
        <p:nvSpPr>
          <p:cNvPr id="9" name="Ellipse 8"/>
          <p:cNvSpPr/>
          <p:nvPr/>
        </p:nvSpPr>
        <p:spPr>
          <a:xfrm>
            <a:off x="6224588" y="1773238"/>
            <a:ext cx="1035050" cy="1035050"/>
          </a:xfrm>
          <a:prstGeom prst="ellipse">
            <a:avLst/>
          </a:prstGeom>
          <a:solidFill>
            <a:srgbClr val="97D2B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dirty="0">
                <a:solidFill>
                  <a:schemeClr val="bg1"/>
                </a:solidFill>
              </a:rPr>
              <a:t>R 151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dirty="0">
                <a:solidFill>
                  <a:schemeClr val="bg1"/>
                </a:solidFill>
              </a:rPr>
              <a:t>V 210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dirty="0">
                <a:solidFill>
                  <a:schemeClr val="bg1"/>
                </a:solidFill>
              </a:rPr>
              <a:t>B 181</a:t>
            </a:r>
          </a:p>
        </p:txBody>
      </p:sp>
      <p:cxnSp>
        <p:nvCxnSpPr>
          <p:cNvPr id="11" name="Connecteur droit 10"/>
          <p:cNvCxnSpPr/>
          <p:nvPr/>
        </p:nvCxnSpPr>
        <p:spPr>
          <a:xfrm>
            <a:off x="342900" y="879475"/>
            <a:ext cx="84597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e 19"/>
          <p:cNvGrpSpPr>
            <a:grpSpLocks/>
          </p:cNvGrpSpPr>
          <p:nvPr/>
        </p:nvGrpSpPr>
        <p:grpSpPr bwMode="auto">
          <a:xfrm>
            <a:off x="3735388" y="4760913"/>
            <a:ext cx="1677987" cy="763587"/>
            <a:chOff x="3435992" y="4884966"/>
            <a:chExt cx="2277254" cy="1035090"/>
          </a:xfrm>
        </p:grpSpPr>
        <p:sp>
          <p:nvSpPr>
            <p:cNvPr id="13" name="Ellipse 12"/>
            <p:cNvSpPr/>
            <p:nvPr/>
          </p:nvSpPr>
          <p:spPr>
            <a:xfrm>
              <a:off x="3435992" y="4884966"/>
              <a:ext cx="1034136" cy="1035090"/>
            </a:xfrm>
            <a:prstGeom prst="ellipse">
              <a:avLst/>
            </a:prstGeom>
            <a:solidFill>
              <a:srgbClr val="F59F5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0000" rIns="0" bIns="9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200" dirty="0">
                  <a:solidFill>
                    <a:schemeClr val="bg1"/>
                  </a:solidFill>
                </a:rPr>
                <a:t>R 245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200" dirty="0">
                  <a:solidFill>
                    <a:schemeClr val="bg1"/>
                  </a:solidFill>
                </a:rPr>
                <a:t>V 159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200" dirty="0">
                  <a:solidFill>
                    <a:schemeClr val="bg1"/>
                  </a:solidFill>
                </a:rPr>
                <a:t>B 82</a:t>
              </a:r>
            </a:p>
          </p:txBody>
        </p:sp>
        <p:sp>
          <p:nvSpPr>
            <p:cNvPr id="14" name="Ellipse 13"/>
            <p:cNvSpPr/>
            <p:nvPr/>
          </p:nvSpPr>
          <p:spPr>
            <a:xfrm>
              <a:off x="4679110" y="4884966"/>
              <a:ext cx="1034136" cy="1035090"/>
            </a:xfrm>
            <a:prstGeom prst="ellipse">
              <a:avLst/>
            </a:prstGeom>
            <a:solidFill>
              <a:srgbClr val="E3211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0000" rIns="0" bIns="90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200" dirty="0">
                  <a:solidFill>
                    <a:schemeClr val="bg1"/>
                  </a:solidFill>
                </a:rPr>
                <a:t>R 227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200" dirty="0">
                  <a:solidFill>
                    <a:schemeClr val="bg1"/>
                  </a:solidFill>
                </a:rPr>
                <a:t>V 33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200" dirty="0">
                  <a:solidFill>
                    <a:schemeClr val="bg1"/>
                  </a:solidFill>
                </a:rPr>
                <a:t>B 24</a:t>
              </a:r>
            </a:p>
          </p:txBody>
        </p:sp>
      </p:grpSp>
      <p:sp>
        <p:nvSpPr>
          <p:cNvPr id="15" name="ZoneTexte 22"/>
          <p:cNvSpPr txBox="1">
            <a:spLocks noChangeArrowheads="1"/>
          </p:cNvSpPr>
          <p:nvPr/>
        </p:nvSpPr>
        <p:spPr bwMode="auto">
          <a:xfrm>
            <a:off x="1763713" y="4973638"/>
            <a:ext cx="17351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fr-FR" altLang="en-US" sz="1100"/>
              <a:t>Couleurs additionnelles,</a:t>
            </a:r>
          </a:p>
          <a:p>
            <a:pPr algn="ctr"/>
            <a:r>
              <a:rPr lang="fr-FR" altLang="en-US" sz="1100"/>
              <a:t>à utiliser occasionnellement</a:t>
            </a:r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1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1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4A0304-BBF9-4BFC-9797-A0031A92AB37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0617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ULE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74650" y="1498600"/>
            <a:ext cx="4130675" cy="1857375"/>
          </a:xfrm>
          <a:prstGeom prst="rect">
            <a:avLst/>
          </a:prstGeom>
          <a:noFill/>
          <a:ln w="38100" algn="ctr">
            <a:solidFill>
              <a:srgbClr val="A6D5B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9569" tIns="49785" rIns="99569" bIns="49785"/>
          <a:lstStyle>
            <a:lvl1pPr defTabSz="995363" eaLnBrk="0" hangingPunct="0">
              <a:defRPr>
                <a:solidFill>
                  <a:schemeClr val="tx1"/>
                </a:solidFill>
                <a:latin typeface="BNPP Sans" pitchFamily="50" charset="0"/>
              </a:defRPr>
            </a:lvl1pPr>
            <a:lvl2pPr marL="742950" indent="-285750" defTabSz="995363" eaLnBrk="0" hangingPunct="0">
              <a:defRPr>
                <a:solidFill>
                  <a:schemeClr val="tx1"/>
                </a:solidFill>
                <a:latin typeface="BNPP Sans" pitchFamily="50" charset="0"/>
              </a:defRPr>
            </a:lvl2pPr>
            <a:lvl3pPr marL="1143000" indent="-228600" defTabSz="995363" eaLnBrk="0" hangingPunct="0">
              <a:defRPr>
                <a:solidFill>
                  <a:schemeClr val="tx1"/>
                </a:solidFill>
                <a:latin typeface="BNPP Sans" pitchFamily="50" charset="0"/>
              </a:defRPr>
            </a:lvl3pPr>
            <a:lvl4pPr marL="1600200" indent="-228600" defTabSz="995363" eaLnBrk="0" hangingPunct="0">
              <a:defRPr>
                <a:solidFill>
                  <a:schemeClr val="tx1"/>
                </a:solidFill>
                <a:latin typeface="BNPP Sans" pitchFamily="50" charset="0"/>
              </a:defRPr>
            </a:lvl4pPr>
            <a:lvl5pPr marL="2057400" indent="-228600" defTabSz="995363" eaLnBrk="0" hangingPunct="0">
              <a:defRPr>
                <a:solidFill>
                  <a:schemeClr val="tx1"/>
                </a:solidFill>
                <a:latin typeface="BNPP Sans" pitchFamily="50" charset="0"/>
              </a:defRPr>
            </a:lvl5pPr>
            <a:lvl6pPr marL="2514600" indent="-228600" algn="r" defTabSz="995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NPP Sans" pitchFamily="50" charset="0"/>
              </a:defRPr>
            </a:lvl6pPr>
            <a:lvl7pPr marL="2971800" indent="-228600" algn="r" defTabSz="995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NPP Sans" pitchFamily="50" charset="0"/>
              </a:defRPr>
            </a:lvl7pPr>
            <a:lvl8pPr marL="3429000" indent="-228600" algn="r" defTabSz="995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NPP Sans" pitchFamily="50" charset="0"/>
              </a:defRPr>
            </a:lvl8pPr>
            <a:lvl9pPr marL="3886200" indent="-228600" algn="r" defTabSz="995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NPP Sans" pitchFamily="50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altLang="fr-FR" sz="2000" smtClean="0"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4808538" y="1511300"/>
            <a:ext cx="4130675" cy="1857375"/>
          </a:xfrm>
          <a:prstGeom prst="rect">
            <a:avLst/>
          </a:prstGeom>
          <a:noFill/>
          <a:ln w="38100" algn="ctr">
            <a:solidFill>
              <a:srgbClr val="00B2E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9569" tIns="49785" rIns="99569" bIns="49785"/>
          <a:lstStyle>
            <a:lvl1pPr defTabSz="995363" eaLnBrk="0" hangingPunct="0">
              <a:defRPr>
                <a:solidFill>
                  <a:schemeClr val="tx1"/>
                </a:solidFill>
                <a:latin typeface="BNPP Sans" pitchFamily="50" charset="0"/>
              </a:defRPr>
            </a:lvl1pPr>
            <a:lvl2pPr marL="742950" indent="-285750" defTabSz="995363" eaLnBrk="0" hangingPunct="0">
              <a:defRPr>
                <a:solidFill>
                  <a:schemeClr val="tx1"/>
                </a:solidFill>
                <a:latin typeface="BNPP Sans" pitchFamily="50" charset="0"/>
              </a:defRPr>
            </a:lvl2pPr>
            <a:lvl3pPr marL="1143000" indent="-228600" defTabSz="995363" eaLnBrk="0" hangingPunct="0">
              <a:defRPr>
                <a:solidFill>
                  <a:schemeClr val="tx1"/>
                </a:solidFill>
                <a:latin typeface="BNPP Sans" pitchFamily="50" charset="0"/>
              </a:defRPr>
            </a:lvl3pPr>
            <a:lvl4pPr marL="1600200" indent="-228600" defTabSz="995363" eaLnBrk="0" hangingPunct="0">
              <a:defRPr>
                <a:solidFill>
                  <a:schemeClr val="tx1"/>
                </a:solidFill>
                <a:latin typeface="BNPP Sans" pitchFamily="50" charset="0"/>
              </a:defRPr>
            </a:lvl4pPr>
            <a:lvl5pPr marL="2057400" indent="-228600" defTabSz="995363" eaLnBrk="0" hangingPunct="0">
              <a:defRPr>
                <a:solidFill>
                  <a:schemeClr val="tx1"/>
                </a:solidFill>
                <a:latin typeface="BNPP Sans" pitchFamily="50" charset="0"/>
              </a:defRPr>
            </a:lvl5pPr>
            <a:lvl6pPr marL="2514600" indent="-228600" algn="r" defTabSz="995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NPP Sans" pitchFamily="50" charset="0"/>
              </a:defRPr>
            </a:lvl6pPr>
            <a:lvl7pPr marL="2971800" indent="-228600" algn="r" defTabSz="995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NPP Sans" pitchFamily="50" charset="0"/>
              </a:defRPr>
            </a:lvl7pPr>
            <a:lvl8pPr marL="3429000" indent="-228600" algn="r" defTabSz="995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NPP Sans" pitchFamily="50" charset="0"/>
              </a:defRPr>
            </a:lvl8pPr>
            <a:lvl9pPr marL="3886200" indent="-228600" algn="r" defTabSz="995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NPP Sans" pitchFamily="50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altLang="fr-FR" sz="2000" smtClean="0">
              <a:cs typeface="+mn-cs"/>
            </a:endParaRP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4810125" y="3836988"/>
            <a:ext cx="4130675" cy="1857375"/>
          </a:xfrm>
          <a:prstGeom prst="rect">
            <a:avLst/>
          </a:prstGeom>
          <a:noFill/>
          <a:ln w="38100" algn="ctr">
            <a:solidFill>
              <a:srgbClr val="A2C53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9569" tIns="49785" rIns="99569" bIns="49785"/>
          <a:lstStyle>
            <a:lvl1pPr defTabSz="995363" eaLnBrk="0" hangingPunct="0">
              <a:defRPr>
                <a:solidFill>
                  <a:schemeClr val="tx1"/>
                </a:solidFill>
                <a:latin typeface="BNPP Sans" pitchFamily="50" charset="0"/>
              </a:defRPr>
            </a:lvl1pPr>
            <a:lvl2pPr marL="742950" indent="-285750" defTabSz="995363" eaLnBrk="0" hangingPunct="0">
              <a:defRPr>
                <a:solidFill>
                  <a:schemeClr val="tx1"/>
                </a:solidFill>
                <a:latin typeface="BNPP Sans" pitchFamily="50" charset="0"/>
              </a:defRPr>
            </a:lvl2pPr>
            <a:lvl3pPr marL="1143000" indent="-228600" defTabSz="995363" eaLnBrk="0" hangingPunct="0">
              <a:defRPr>
                <a:solidFill>
                  <a:schemeClr val="tx1"/>
                </a:solidFill>
                <a:latin typeface="BNPP Sans" pitchFamily="50" charset="0"/>
              </a:defRPr>
            </a:lvl3pPr>
            <a:lvl4pPr marL="1600200" indent="-228600" defTabSz="995363" eaLnBrk="0" hangingPunct="0">
              <a:defRPr>
                <a:solidFill>
                  <a:schemeClr val="tx1"/>
                </a:solidFill>
                <a:latin typeface="BNPP Sans" pitchFamily="50" charset="0"/>
              </a:defRPr>
            </a:lvl4pPr>
            <a:lvl5pPr marL="2057400" indent="-228600" defTabSz="995363" eaLnBrk="0" hangingPunct="0">
              <a:defRPr>
                <a:solidFill>
                  <a:schemeClr val="tx1"/>
                </a:solidFill>
                <a:latin typeface="BNPP Sans" pitchFamily="50" charset="0"/>
              </a:defRPr>
            </a:lvl5pPr>
            <a:lvl6pPr marL="2514600" indent="-228600" algn="r" defTabSz="995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NPP Sans" pitchFamily="50" charset="0"/>
              </a:defRPr>
            </a:lvl6pPr>
            <a:lvl7pPr marL="2971800" indent="-228600" algn="r" defTabSz="995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NPP Sans" pitchFamily="50" charset="0"/>
              </a:defRPr>
            </a:lvl7pPr>
            <a:lvl8pPr marL="3429000" indent="-228600" algn="r" defTabSz="995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NPP Sans" pitchFamily="50" charset="0"/>
              </a:defRPr>
            </a:lvl8pPr>
            <a:lvl9pPr marL="3886200" indent="-228600" algn="r" defTabSz="995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NPP Sans" pitchFamily="50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altLang="fr-FR" sz="2000" smtClean="0">
              <a:cs typeface="+mn-cs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379413" y="3838575"/>
            <a:ext cx="4130675" cy="1857375"/>
          </a:xfrm>
          <a:prstGeom prst="rect">
            <a:avLst/>
          </a:prstGeom>
          <a:noFill/>
          <a:ln w="38100" algn="ctr">
            <a:solidFill>
              <a:srgbClr val="5378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9569" tIns="49785" rIns="99569" bIns="49785"/>
          <a:lstStyle>
            <a:lvl1pPr defTabSz="995363" eaLnBrk="0" hangingPunct="0">
              <a:defRPr>
                <a:solidFill>
                  <a:schemeClr val="tx1"/>
                </a:solidFill>
                <a:latin typeface="BNPP Sans" pitchFamily="50" charset="0"/>
              </a:defRPr>
            </a:lvl1pPr>
            <a:lvl2pPr marL="742950" indent="-285750" defTabSz="995363" eaLnBrk="0" hangingPunct="0">
              <a:defRPr>
                <a:solidFill>
                  <a:schemeClr val="tx1"/>
                </a:solidFill>
                <a:latin typeface="BNPP Sans" pitchFamily="50" charset="0"/>
              </a:defRPr>
            </a:lvl2pPr>
            <a:lvl3pPr marL="1143000" indent="-228600" defTabSz="995363" eaLnBrk="0" hangingPunct="0">
              <a:defRPr>
                <a:solidFill>
                  <a:schemeClr val="tx1"/>
                </a:solidFill>
                <a:latin typeface="BNPP Sans" pitchFamily="50" charset="0"/>
              </a:defRPr>
            </a:lvl3pPr>
            <a:lvl4pPr marL="1600200" indent="-228600" defTabSz="995363" eaLnBrk="0" hangingPunct="0">
              <a:defRPr>
                <a:solidFill>
                  <a:schemeClr val="tx1"/>
                </a:solidFill>
                <a:latin typeface="BNPP Sans" pitchFamily="50" charset="0"/>
              </a:defRPr>
            </a:lvl4pPr>
            <a:lvl5pPr marL="2057400" indent="-228600" defTabSz="995363" eaLnBrk="0" hangingPunct="0">
              <a:defRPr>
                <a:solidFill>
                  <a:schemeClr val="tx1"/>
                </a:solidFill>
                <a:latin typeface="BNPP Sans" pitchFamily="50" charset="0"/>
              </a:defRPr>
            </a:lvl5pPr>
            <a:lvl6pPr marL="2514600" indent="-228600" algn="r" defTabSz="995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NPP Sans" pitchFamily="50" charset="0"/>
              </a:defRPr>
            </a:lvl6pPr>
            <a:lvl7pPr marL="2971800" indent="-228600" algn="r" defTabSz="995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NPP Sans" pitchFamily="50" charset="0"/>
              </a:defRPr>
            </a:lvl7pPr>
            <a:lvl8pPr marL="3429000" indent="-228600" algn="r" defTabSz="995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NPP Sans" pitchFamily="50" charset="0"/>
              </a:defRPr>
            </a:lvl8pPr>
            <a:lvl9pPr marL="3886200" indent="-228600" algn="r" defTabSz="9953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NPP Sans" pitchFamily="50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altLang="fr-FR" sz="2000" smtClean="0">
              <a:cs typeface="+mn-cs"/>
            </a:endParaRPr>
          </a:p>
        </p:txBody>
      </p:sp>
      <p:cxnSp>
        <p:nvCxnSpPr>
          <p:cNvPr id="15" name="Connecteur droit 14"/>
          <p:cNvCxnSpPr/>
          <p:nvPr/>
        </p:nvCxnSpPr>
        <p:spPr>
          <a:xfrm>
            <a:off x="342900" y="879475"/>
            <a:ext cx="84597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8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624141" y="1268760"/>
            <a:ext cx="3616325" cy="327360"/>
          </a:xfrm>
          <a:prstGeom prst="rect">
            <a:avLst/>
          </a:prstGeom>
          <a:solidFill>
            <a:srgbClr val="A6D5B5"/>
          </a:solidFill>
        </p:spPr>
        <p:txBody>
          <a:bodyPr tIns="0" anchor="ctr" anchorCtr="0"/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Espace réservé du texte 10"/>
          <p:cNvSpPr>
            <a:spLocks noGrp="1"/>
          </p:cNvSpPr>
          <p:nvPr>
            <p:ph type="body" sz="quarter" idx="14"/>
          </p:nvPr>
        </p:nvSpPr>
        <p:spPr>
          <a:xfrm>
            <a:off x="481382" y="1682183"/>
            <a:ext cx="3916363" cy="1565984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A6D5B5"/>
              </a:buClr>
              <a:buFont typeface="Wingdings" pitchFamily="2" charset="2"/>
              <a:buChar char="l"/>
              <a:defRPr sz="1200">
                <a:solidFill>
                  <a:srgbClr val="000000"/>
                </a:solidFill>
              </a:defRPr>
            </a:lvl1pPr>
            <a:lvl2pPr marL="527050" indent="-171450">
              <a:buClr>
                <a:srgbClr val="8FC8A1"/>
              </a:buClr>
              <a:buFont typeface="Arial" panose="020B0604020202020204" pitchFamily="34" charset="0"/>
              <a:buChar char="●"/>
              <a:defRPr sz="1200">
                <a:solidFill>
                  <a:srgbClr val="000000"/>
                </a:solidFill>
              </a:defRPr>
            </a:lvl2pPr>
            <a:lvl3pPr marL="895350" indent="-171450">
              <a:buClr>
                <a:srgbClr val="8FC8A1"/>
              </a:buClr>
              <a:buFont typeface="BNPP Sans" pitchFamily="50" charset="0"/>
              <a:buChar char="•"/>
              <a:defRPr sz="1200">
                <a:solidFill>
                  <a:srgbClr val="97D2B5"/>
                </a:solidFill>
              </a:defRPr>
            </a:lvl3pPr>
            <a:lvl4pPr marL="1320800" indent="-171450">
              <a:buClr>
                <a:srgbClr val="8FC8A1"/>
              </a:buClr>
              <a:buFont typeface="Arial" panose="020B0604020202020204" pitchFamily="34" charset="0"/>
              <a:buChar char="–"/>
              <a:defRPr sz="1200"/>
            </a:lvl4pPr>
            <a:lvl5pPr marL="1692275" indent="-171450">
              <a:buClr>
                <a:srgbClr val="8FC8A1"/>
              </a:buClr>
              <a:buFont typeface="Wingdings" pitchFamily="2" charset="2"/>
              <a:buChar char="§"/>
              <a:defRPr sz="12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</p:txBody>
      </p:sp>
      <p:sp>
        <p:nvSpPr>
          <p:cNvPr id="21" name="Espace réservé du texte 8"/>
          <p:cNvSpPr>
            <a:spLocks noGrp="1"/>
          </p:cNvSpPr>
          <p:nvPr>
            <p:ph type="body" sz="quarter" idx="15"/>
          </p:nvPr>
        </p:nvSpPr>
        <p:spPr>
          <a:xfrm>
            <a:off x="5058084" y="1281306"/>
            <a:ext cx="3616325" cy="327360"/>
          </a:xfrm>
          <a:prstGeom prst="rect">
            <a:avLst/>
          </a:prstGeom>
          <a:solidFill>
            <a:srgbClr val="00B2EF"/>
          </a:solidFill>
        </p:spPr>
        <p:txBody>
          <a:bodyPr tIns="0" anchor="ctr" anchorCtr="0"/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Espace réservé du texte 10"/>
          <p:cNvSpPr>
            <a:spLocks noGrp="1"/>
          </p:cNvSpPr>
          <p:nvPr>
            <p:ph type="body" sz="quarter" idx="16"/>
          </p:nvPr>
        </p:nvSpPr>
        <p:spPr>
          <a:xfrm>
            <a:off x="4915325" y="1694729"/>
            <a:ext cx="3916363" cy="1565984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00B3EF"/>
              </a:buClr>
              <a:buFont typeface="Wingdings" panose="05000000000000000000" pitchFamily="2" charset="2"/>
              <a:buChar char="l"/>
              <a:defRPr sz="1200">
                <a:solidFill>
                  <a:srgbClr val="000000"/>
                </a:solidFill>
              </a:defRPr>
            </a:lvl1pPr>
            <a:lvl2pPr marL="527050" indent="-171450">
              <a:buClr>
                <a:srgbClr val="00B3EF"/>
              </a:buClr>
              <a:buFont typeface="Arial" panose="020B0604020202020204" pitchFamily="34" charset="0"/>
              <a:buChar char="●"/>
              <a:defRPr sz="1200">
                <a:solidFill>
                  <a:srgbClr val="000000"/>
                </a:solidFill>
              </a:defRPr>
            </a:lvl2pPr>
            <a:lvl3pPr marL="895350" indent="-171450">
              <a:buClr>
                <a:srgbClr val="00B3EF"/>
              </a:buClr>
              <a:buFont typeface="BNPP Sans" pitchFamily="50" charset="0"/>
              <a:buChar char="•"/>
              <a:defRPr sz="1200">
                <a:solidFill>
                  <a:srgbClr val="00B3EF"/>
                </a:solidFill>
              </a:defRPr>
            </a:lvl3pPr>
            <a:lvl4pPr marL="1320800" indent="-171450">
              <a:buClr>
                <a:srgbClr val="00B3EF"/>
              </a:buClr>
              <a:buFont typeface="Arial" panose="020B0604020202020204" pitchFamily="34" charset="0"/>
              <a:buChar char="–"/>
              <a:defRPr sz="1200"/>
            </a:lvl4pPr>
            <a:lvl5pPr marL="1692275" indent="-171450">
              <a:buClr>
                <a:srgbClr val="8FC8A1"/>
              </a:buClr>
              <a:buFont typeface="Wingdings" pitchFamily="2" charset="2"/>
              <a:buChar char="§"/>
              <a:defRPr sz="12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 smtClean="0"/>
          </a:p>
        </p:txBody>
      </p:sp>
      <p:sp>
        <p:nvSpPr>
          <p:cNvPr id="25" name="Espace réservé du texte 8"/>
          <p:cNvSpPr>
            <a:spLocks noGrp="1"/>
          </p:cNvSpPr>
          <p:nvPr>
            <p:ph type="body" sz="quarter" idx="17"/>
          </p:nvPr>
        </p:nvSpPr>
        <p:spPr>
          <a:xfrm>
            <a:off x="5059872" y="3606822"/>
            <a:ext cx="3616325" cy="327360"/>
          </a:xfrm>
          <a:prstGeom prst="rect">
            <a:avLst/>
          </a:prstGeom>
          <a:solidFill>
            <a:srgbClr val="A2C537"/>
          </a:solidFill>
        </p:spPr>
        <p:txBody>
          <a:bodyPr tIns="0" anchor="ctr" anchorCtr="0"/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Espace réservé du texte 10"/>
          <p:cNvSpPr>
            <a:spLocks noGrp="1"/>
          </p:cNvSpPr>
          <p:nvPr>
            <p:ph type="body" sz="quarter" idx="18"/>
          </p:nvPr>
        </p:nvSpPr>
        <p:spPr>
          <a:xfrm>
            <a:off x="4917113" y="4020245"/>
            <a:ext cx="3916363" cy="1565984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96CA4F"/>
              </a:buClr>
              <a:buFont typeface="Wingdings" panose="05000000000000000000" pitchFamily="2" charset="2"/>
              <a:buChar char="l"/>
              <a:defRPr sz="1200">
                <a:solidFill>
                  <a:srgbClr val="000000"/>
                </a:solidFill>
              </a:defRPr>
            </a:lvl1pPr>
            <a:lvl2pPr marL="527050" indent="-171450">
              <a:buClr>
                <a:srgbClr val="96CA4F"/>
              </a:buClr>
              <a:buFont typeface="Arial" panose="020B0604020202020204" pitchFamily="34" charset="0"/>
              <a:buChar char="●"/>
              <a:defRPr sz="1200">
                <a:solidFill>
                  <a:srgbClr val="000000"/>
                </a:solidFill>
              </a:defRPr>
            </a:lvl2pPr>
            <a:lvl3pPr marL="895350" indent="-171450">
              <a:buClr>
                <a:srgbClr val="96CA4F"/>
              </a:buClr>
              <a:buFont typeface="BNPP Sans" pitchFamily="50" charset="0"/>
              <a:buChar char="•"/>
              <a:defRPr sz="1200">
                <a:solidFill>
                  <a:srgbClr val="96CA4F"/>
                </a:solidFill>
              </a:defRPr>
            </a:lvl3pPr>
            <a:lvl4pPr marL="1320800" indent="-171450">
              <a:buClr>
                <a:srgbClr val="96CA4F"/>
              </a:buClr>
              <a:buFont typeface="Arial" panose="020B0604020202020204" pitchFamily="34" charset="0"/>
              <a:buChar char="–"/>
              <a:defRPr sz="1200"/>
            </a:lvl4pPr>
            <a:lvl5pPr marL="1692275" indent="-171450">
              <a:buClr>
                <a:srgbClr val="8FC8A1"/>
              </a:buClr>
              <a:buFont typeface="Wingdings" pitchFamily="2" charset="2"/>
              <a:buChar char="§"/>
              <a:defRPr sz="12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 smtClean="0"/>
          </a:p>
        </p:txBody>
      </p:sp>
      <p:sp>
        <p:nvSpPr>
          <p:cNvPr id="27" name="Espace réservé du texte 8"/>
          <p:cNvSpPr>
            <a:spLocks noGrp="1"/>
          </p:cNvSpPr>
          <p:nvPr>
            <p:ph type="body" sz="quarter" idx="19"/>
          </p:nvPr>
        </p:nvSpPr>
        <p:spPr>
          <a:xfrm>
            <a:off x="629364" y="3608610"/>
            <a:ext cx="3616325" cy="327360"/>
          </a:xfrm>
          <a:prstGeom prst="rect">
            <a:avLst/>
          </a:prstGeom>
          <a:solidFill>
            <a:srgbClr val="5378B3"/>
          </a:solidFill>
        </p:spPr>
        <p:txBody>
          <a:bodyPr tIns="0" anchor="ctr" anchorCtr="0"/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8" name="Espace réservé du texte 10"/>
          <p:cNvSpPr>
            <a:spLocks noGrp="1"/>
          </p:cNvSpPr>
          <p:nvPr>
            <p:ph type="body" sz="quarter" idx="20"/>
          </p:nvPr>
        </p:nvSpPr>
        <p:spPr>
          <a:xfrm>
            <a:off x="486605" y="4022033"/>
            <a:ext cx="3916363" cy="1565984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4181C3"/>
              </a:buClr>
              <a:buFont typeface="Wingdings" panose="05000000000000000000" pitchFamily="2" charset="2"/>
              <a:buChar char="l"/>
              <a:defRPr sz="1200">
                <a:solidFill>
                  <a:srgbClr val="000000"/>
                </a:solidFill>
              </a:defRPr>
            </a:lvl1pPr>
            <a:lvl2pPr marL="527050" indent="-171450">
              <a:buClr>
                <a:srgbClr val="4181C3"/>
              </a:buClr>
              <a:buFont typeface="Arial" pitchFamily="34" charset="0"/>
              <a:buChar char="●"/>
              <a:defRPr sz="1200">
                <a:solidFill>
                  <a:srgbClr val="000000"/>
                </a:solidFill>
              </a:defRPr>
            </a:lvl2pPr>
            <a:lvl3pPr marL="895350" indent="-171450">
              <a:buClr>
                <a:srgbClr val="4181C3"/>
              </a:buClr>
              <a:buFont typeface="BNPP Sans" pitchFamily="50" charset="0"/>
              <a:buChar char="•"/>
              <a:defRPr sz="1200">
                <a:solidFill>
                  <a:srgbClr val="4181C3"/>
                </a:solidFill>
              </a:defRPr>
            </a:lvl3pPr>
            <a:lvl4pPr marL="1320800" indent="-171450">
              <a:buClr>
                <a:srgbClr val="4181C3"/>
              </a:buClr>
              <a:buFont typeface="Arial" panose="020B0604020202020204" pitchFamily="34" charset="0"/>
              <a:buChar char="–"/>
              <a:defRPr sz="1200"/>
            </a:lvl4pPr>
            <a:lvl5pPr marL="1692275" indent="-171450">
              <a:buClr>
                <a:srgbClr val="8FC8A1"/>
              </a:buClr>
              <a:buFont typeface="Wingdings" pitchFamily="2" charset="2"/>
              <a:buChar char="§"/>
              <a:defRPr sz="12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 smtClean="0"/>
          </a:p>
        </p:txBody>
      </p:sp>
      <p:sp>
        <p:nvSpPr>
          <p:cNvPr id="16" name="Espace réservé de la date 5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17" name="Espace réservé du pied de page 6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19" name="Espace réservé du numéro de diapositive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07EF2-5058-4C3F-B103-B657F924070A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85727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ULE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/>
          <p:cNvCxnSpPr/>
          <p:nvPr/>
        </p:nvCxnSpPr>
        <p:spPr>
          <a:xfrm>
            <a:off x="342900" y="879475"/>
            <a:ext cx="84597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22" name="Espace réservé du texte 20"/>
          <p:cNvSpPr>
            <a:spLocks noGrp="1"/>
          </p:cNvSpPr>
          <p:nvPr>
            <p:ph type="body" sz="quarter" idx="13"/>
          </p:nvPr>
        </p:nvSpPr>
        <p:spPr>
          <a:xfrm>
            <a:off x="508063" y="4708722"/>
            <a:ext cx="3137397" cy="9470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2800" b="1" kern="1200" dirty="0">
                <a:solidFill>
                  <a:srgbClr val="00B2EF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4" name="Espace réservé du texte 20"/>
          <p:cNvSpPr>
            <a:spLocks noGrp="1"/>
          </p:cNvSpPr>
          <p:nvPr>
            <p:ph type="body" sz="quarter" idx="14"/>
          </p:nvPr>
        </p:nvSpPr>
        <p:spPr>
          <a:xfrm>
            <a:off x="5364088" y="4797152"/>
            <a:ext cx="3137397" cy="10199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3200" b="1" kern="1200" dirty="0">
                <a:solidFill>
                  <a:srgbClr val="00915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9" name="Espace réservé du texte 20"/>
          <p:cNvSpPr>
            <a:spLocks noGrp="1"/>
          </p:cNvSpPr>
          <p:nvPr>
            <p:ph type="body" sz="quarter" idx="15"/>
          </p:nvPr>
        </p:nvSpPr>
        <p:spPr>
          <a:xfrm>
            <a:off x="2064883" y="3131510"/>
            <a:ext cx="4761941" cy="1348902"/>
          </a:xfrm>
          <a:prstGeom prst="rect">
            <a:avLst/>
          </a:prstGeom>
        </p:spPr>
        <p:txBody>
          <a:bodyPr/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fr-FR" sz="4000" kern="1200" dirty="0">
                <a:solidFill>
                  <a:srgbClr val="A2C537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0" name="Espace réservé du texte 20"/>
          <p:cNvSpPr>
            <a:spLocks noGrp="1"/>
          </p:cNvSpPr>
          <p:nvPr>
            <p:ph type="body" sz="quarter" idx="16"/>
          </p:nvPr>
        </p:nvSpPr>
        <p:spPr>
          <a:xfrm>
            <a:off x="186154" y="1774632"/>
            <a:ext cx="3671560" cy="978505"/>
          </a:xfrm>
          <a:prstGeom prst="rect">
            <a:avLst/>
          </a:prstGeom>
        </p:spPr>
        <p:txBody>
          <a:bodyPr/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fr-FR" sz="2800" kern="1200" dirty="0">
                <a:solidFill>
                  <a:srgbClr val="A6D5B5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Espace réservé du texte 20"/>
          <p:cNvSpPr>
            <a:spLocks noGrp="1"/>
          </p:cNvSpPr>
          <p:nvPr>
            <p:ph type="body" sz="quarter" idx="17"/>
          </p:nvPr>
        </p:nvSpPr>
        <p:spPr>
          <a:xfrm>
            <a:off x="3369782" y="1183801"/>
            <a:ext cx="5500994" cy="448610"/>
          </a:xfrm>
          <a:prstGeom prst="rect">
            <a:avLst/>
          </a:prstGeom>
        </p:spPr>
        <p:txBody>
          <a:bodyPr/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fr-FR" sz="3200" b="0" kern="1200" dirty="0">
                <a:solidFill>
                  <a:srgbClr val="5378B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2" name="Espace réservé du texte 20"/>
          <p:cNvSpPr>
            <a:spLocks noGrp="1"/>
          </p:cNvSpPr>
          <p:nvPr>
            <p:ph type="body" sz="quarter" idx="18"/>
          </p:nvPr>
        </p:nvSpPr>
        <p:spPr>
          <a:xfrm>
            <a:off x="5016113" y="2064541"/>
            <a:ext cx="3671560" cy="708180"/>
          </a:xfrm>
          <a:prstGeom prst="rect">
            <a:avLst/>
          </a:prstGeom>
        </p:spPr>
        <p:txBody>
          <a:bodyPr/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fr-FR" sz="2700" b="1" kern="1200" dirty="0">
                <a:solidFill>
                  <a:srgbClr val="83D1F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Espace réservé de la date 5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12" name="Espace réservé du pied de page 6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13" name="Espace réservé du numéro de diapositive 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04813-38AA-4703-95C1-3B66E1F81BB2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850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R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" r="7520"/>
          <a:stretch>
            <a:fillRect/>
          </a:stretch>
        </p:blipFill>
        <p:spPr bwMode="auto">
          <a:xfrm>
            <a:off x="0" y="0"/>
            <a:ext cx="91440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175" y="5324475"/>
            <a:ext cx="9140825" cy="153352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1563" y="5022850"/>
            <a:ext cx="3492500" cy="60325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accent5"/>
              </a:solidFill>
            </a:endParaRPr>
          </a:p>
        </p:txBody>
      </p:sp>
      <p:pic>
        <p:nvPicPr>
          <p:cNvPr id="9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586413"/>
            <a:ext cx="3927475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0203" y="255589"/>
            <a:ext cx="5328592" cy="864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0203" y="1143794"/>
            <a:ext cx="532800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/>
          </p:nvPr>
        </p:nvSpPr>
        <p:spPr>
          <a:xfrm>
            <a:off x="1231057" y="511216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/>
          </p:nvPr>
        </p:nvSpPr>
        <p:spPr>
          <a:xfrm>
            <a:off x="1231057" y="533568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23287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7"/>
          <p:cNvSpPr txBox="1">
            <a:spLocks noChangeArrowheads="1"/>
          </p:cNvSpPr>
          <p:nvPr/>
        </p:nvSpPr>
        <p:spPr bwMode="auto">
          <a:xfrm>
            <a:off x="2555875" y="2924175"/>
            <a:ext cx="3960813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24000" tIns="21600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fr-FR" altLang="en-US" sz="4000">
                <a:solidFill>
                  <a:srgbClr val="000000"/>
                </a:solidFill>
                <a:latin typeface="Arial Narrow" pitchFamily="34" charset="0"/>
              </a:rPr>
              <a:t>Des questions ?</a:t>
            </a:r>
          </a:p>
          <a:p>
            <a:pPr algn="ctr">
              <a:spcAft>
                <a:spcPts val="600"/>
              </a:spcAft>
            </a:pPr>
            <a:endParaRPr lang="fr-FR" altLang="en-US" sz="2000">
              <a:solidFill>
                <a:srgbClr val="000000"/>
              </a:solidFill>
              <a:latin typeface="Arial Narrow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fr-FR" altLang="en-US" sz="2000">
                <a:solidFill>
                  <a:srgbClr val="000000"/>
                </a:solidFill>
                <a:latin typeface="Arial Narrow" pitchFamily="34" charset="0"/>
              </a:rPr>
              <a:t>Contact :</a:t>
            </a:r>
          </a:p>
          <a:p>
            <a:pPr algn="ctr">
              <a:spcAft>
                <a:spcPts val="600"/>
              </a:spcAft>
            </a:pPr>
            <a:r>
              <a:rPr lang="fr-FR" altLang="en-US" sz="2000">
                <a:latin typeface="Arial Narrow" pitchFamily="34" charset="0"/>
                <a:hlinkClick r:id="rId2"/>
              </a:rPr>
              <a:t>Suzie.therene@bnpparibas.com</a:t>
            </a:r>
            <a:endParaRPr lang="fr-FR" altLang="en-US" sz="2000">
              <a:latin typeface="Arial Narrow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fr-FR" altLang="en-US" sz="2000">
                <a:solidFill>
                  <a:srgbClr val="000000"/>
                </a:solidFill>
                <a:latin typeface="Arial Narrow" pitchFamily="34" charset="0"/>
              </a:rPr>
              <a:t>01.58.16.08.61</a:t>
            </a:r>
            <a:endParaRPr lang="fr-FR" altLang="en-US" sz="2800">
              <a:solidFill>
                <a:srgbClr val="000000"/>
              </a:solidFill>
              <a:latin typeface="Arial Narrow" pitchFamily="34" charset="0"/>
            </a:endParaRPr>
          </a:p>
        </p:txBody>
      </p:sp>
      <p:pic>
        <p:nvPicPr>
          <p:cNvPr id="3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836613"/>
            <a:ext cx="2060575" cy="205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04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R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" r="7851"/>
          <a:stretch>
            <a:fillRect/>
          </a:stretch>
        </p:blipFill>
        <p:spPr bwMode="auto">
          <a:xfrm>
            <a:off x="-6350" y="0"/>
            <a:ext cx="9150350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-6350" y="5324475"/>
            <a:ext cx="9150350" cy="153352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1563" y="5022850"/>
            <a:ext cx="3492500" cy="60325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accent5"/>
              </a:solidFill>
            </a:endParaRPr>
          </a:p>
        </p:txBody>
      </p:sp>
      <p:pic>
        <p:nvPicPr>
          <p:cNvPr id="9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586413"/>
            <a:ext cx="3927475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0203" y="255589"/>
            <a:ext cx="5328592" cy="864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0203" y="1143794"/>
            <a:ext cx="532800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/>
          </p:nvPr>
        </p:nvSpPr>
        <p:spPr>
          <a:xfrm>
            <a:off x="1231057" y="511216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/>
          </p:nvPr>
        </p:nvSpPr>
        <p:spPr>
          <a:xfrm>
            <a:off x="1231057" y="533568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13900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TITR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3"/>
          <a:stretch>
            <a:fillRect/>
          </a:stretch>
        </p:blipFill>
        <p:spPr bwMode="auto">
          <a:xfrm>
            <a:off x="0" y="0"/>
            <a:ext cx="9144000" cy="533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175" y="5324475"/>
            <a:ext cx="9140825" cy="153352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1563" y="5022850"/>
            <a:ext cx="3492500" cy="60325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accent5"/>
              </a:solidFill>
            </a:endParaRPr>
          </a:p>
        </p:txBody>
      </p:sp>
      <p:pic>
        <p:nvPicPr>
          <p:cNvPr id="9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586413"/>
            <a:ext cx="3927475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0203" y="255589"/>
            <a:ext cx="5328592" cy="864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0203" y="1143794"/>
            <a:ext cx="532800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/>
          </p:nvPr>
        </p:nvSpPr>
        <p:spPr>
          <a:xfrm>
            <a:off x="1231057" y="511216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/>
          </p:nvPr>
        </p:nvSpPr>
        <p:spPr>
          <a:xfrm>
            <a:off x="1231057" y="533568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41495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TITR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" t="15923" r="26376"/>
          <a:stretch>
            <a:fillRect/>
          </a:stretch>
        </p:blipFill>
        <p:spPr bwMode="auto">
          <a:xfrm>
            <a:off x="3175" y="0"/>
            <a:ext cx="9140825" cy="546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175" y="5324475"/>
            <a:ext cx="9140825" cy="153352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1563" y="5022850"/>
            <a:ext cx="3492500" cy="60325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accent5"/>
              </a:solidFill>
            </a:endParaRPr>
          </a:p>
        </p:txBody>
      </p:sp>
      <p:pic>
        <p:nvPicPr>
          <p:cNvPr id="9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586413"/>
            <a:ext cx="3927475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0203" y="255589"/>
            <a:ext cx="5328592" cy="864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ysClr val="windowText" lastClr="000000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0203" y="1143794"/>
            <a:ext cx="532800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ysClr val="windowText" lastClr="000000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/>
          </p:nvPr>
        </p:nvSpPr>
        <p:spPr>
          <a:xfrm>
            <a:off x="1231057" y="511216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/>
          </p:nvPr>
        </p:nvSpPr>
        <p:spPr>
          <a:xfrm>
            <a:off x="1231057" y="533568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3201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TITR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40" b="22453"/>
          <a:stretch>
            <a:fillRect/>
          </a:stretch>
        </p:blipFill>
        <p:spPr bwMode="auto">
          <a:xfrm>
            <a:off x="3175" y="0"/>
            <a:ext cx="9144000" cy="596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175" y="5324475"/>
            <a:ext cx="9140825" cy="153352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1563" y="5022850"/>
            <a:ext cx="3492500" cy="60325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accent5"/>
              </a:solidFill>
            </a:endParaRPr>
          </a:p>
        </p:txBody>
      </p:sp>
      <p:pic>
        <p:nvPicPr>
          <p:cNvPr id="9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586413"/>
            <a:ext cx="3927475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0203" y="255589"/>
            <a:ext cx="5328592" cy="864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0203" y="1143794"/>
            <a:ext cx="532800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/>
          </p:nvPr>
        </p:nvSpPr>
        <p:spPr>
          <a:xfrm>
            <a:off x="1231057" y="511216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/>
          </p:nvPr>
        </p:nvSpPr>
        <p:spPr>
          <a:xfrm>
            <a:off x="1231057" y="533568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21528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2_TITR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9" b="17699"/>
          <a:stretch>
            <a:fillRect/>
          </a:stretch>
        </p:blipFill>
        <p:spPr bwMode="auto">
          <a:xfrm>
            <a:off x="3175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175" y="5324475"/>
            <a:ext cx="9140825" cy="153352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1563" y="5022850"/>
            <a:ext cx="3492500" cy="60325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accent5"/>
              </a:solidFill>
            </a:endParaRPr>
          </a:p>
        </p:txBody>
      </p:sp>
      <p:pic>
        <p:nvPicPr>
          <p:cNvPr id="9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586413"/>
            <a:ext cx="3927475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0203" y="255589"/>
            <a:ext cx="5328592" cy="864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0203" y="1143794"/>
            <a:ext cx="532800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/>
          </p:nvPr>
        </p:nvSpPr>
        <p:spPr>
          <a:xfrm>
            <a:off x="1231057" y="511216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/>
          </p:nvPr>
        </p:nvSpPr>
        <p:spPr>
          <a:xfrm>
            <a:off x="1231057" y="533568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185563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6CA4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75" y="5324475"/>
            <a:ext cx="9140825" cy="153352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1563" y="5022850"/>
            <a:ext cx="3492500" cy="60325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accent5"/>
              </a:solidFill>
            </a:endParaRPr>
          </a:p>
        </p:txBody>
      </p:sp>
      <p:pic>
        <p:nvPicPr>
          <p:cNvPr id="9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586413"/>
            <a:ext cx="3927475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0203" y="255589"/>
            <a:ext cx="5328592" cy="864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0203" y="1143794"/>
            <a:ext cx="532800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/>
          </p:nvPr>
        </p:nvSpPr>
        <p:spPr>
          <a:xfrm>
            <a:off x="1231057" y="511216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/>
          </p:nvPr>
        </p:nvSpPr>
        <p:spPr>
          <a:xfrm>
            <a:off x="1231057" y="533568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16890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R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BBA4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75" y="5324475"/>
            <a:ext cx="9140825" cy="153352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1563" y="5022850"/>
            <a:ext cx="3492500" cy="60325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000" dirty="0">
              <a:solidFill>
                <a:schemeClr val="accent5"/>
              </a:solidFill>
            </a:endParaRPr>
          </a:p>
        </p:txBody>
      </p:sp>
      <p:pic>
        <p:nvPicPr>
          <p:cNvPr id="9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586413"/>
            <a:ext cx="3927475" cy="111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0203" y="255589"/>
            <a:ext cx="5328592" cy="864000"/>
          </a:xfrm>
        </p:spPr>
        <p:txBody>
          <a:bodyPr anchor="t">
            <a:noAutofit/>
          </a:bodyPr>
          <a:lstStyle>
            <a:lvl1pPr algn="l">
              <a:lnSpc>
                <a:spcPct val="85000"/>
              </a:lnSpc>
              <a:defRPr sz="3600" b="1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0203" y="1143794"/>
            <a:ext cx="532800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5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/>
          </p:nvPr>
        </p:nvSpPr>
        <p:spPr>
          <a:xfrm>
            <a:off x="1231057" y="511216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4"/>
          </p:nvPr>
        </p:nvSpPr>
        <p:spPr>
          <a:xfrm>
            <a:off x="1231057" y="5335688"/>
            <a:ext cx="3168000" cy="21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9030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342900" y="115888"/>
            <a:ext cx="8459788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Modifiez le style du titre</a:t>
            </a:r>
          </a:p>
        </p:txBody>
      </p:sp>
      <p:sp>
        <p:nvSpPr>
          <p:cNvPr id="13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02288" y="6396038"/>
            <a:ext cx="2016125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dirty="0" smtClean="0">
                <a:solidFill>
                  <a:schemeClr val="tx2">
                    <a:lumMod val="1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Titre de la présentation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70800" y="6396038"/>
            <a:ext cx="708025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2">
                    <a:lumMod val="1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FR"/>
              <a:t>|  00/00/0000  |</a:t>
            </a:r>
            <a:endParaRPr lang="fr-FR" dirty="0"/>
          </a:p>
        </p:txBody>
      </p:sp>
      <p:sp>
        <p:nvSpPr>
          <p:cNvPr id="17" name="Espace réservé du numéro de diapositive 1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69300" y="6396038"/>
            <a:ext cx="180975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b="1" smtClean="0">
                <a:solidFill>
                  <a:schemeClr val="tx2">
                    <a:lumMod val="1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E95CD06-5B89-4754-99F3-BDCA2C948074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1030" name="Image 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6235700"/>
            <a:ext cx="196215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342900" y="6102350"/>
            <a:ext cx="845978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21" r:id="rId16"/>
    <p:sldLayoutId id="2147483737" r:id="rId17"/>
    <p:sldLayoutId id="2147483738" r:id="rId18"/>
    <p:sldLayoutId id="2147483739" r:id="rId19"/>
    <p:sldLayoutId id="2147483740" r:id="rId20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Arial Narrow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Arial Narrow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Arial Narrow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Arial Narrow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rtl="0" eaLnBrk="1" fontAlgn="base" hangingPunct="1">
        <a:spcBef>
          <a:spcPts val="200"/>
        </a:spcBef>
        <a:spcAft>
          <a:spcPct val="0"/>
        </a:spcAft>
        <a:buClr>
          <a:srgbClr val="4181C3"/>
        </a:buClr>
        <a:buSzPct val="100000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179388" algn="l" rtl="0" eaLnBrk="1" fontAlgn="base" hangingPunct="1">
        <a:spcBef>
          <a:spcPts val="200"/>
        </a:spcBef>
        <a:spcAft>
          <a:spcPct val="0"/>
        </a:spcAft>
        <a:buClr>
          <a:schemeClr val="accent1"/>
        </a:buClr>
        <a:buSzPct val="9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176213" algn="l" rtl="0" eaLnBrk="1" fontAlgn="base" hangingPunct="1">
        <a:spcBef>
          <a:spcPts val="200"/>
        </a:spcBef>
        <a:spcAft>
          <a:spcPct val="0"/>
        </a:spcAft>
        <a:buFont typeface="Wingdings" pitchFamily="2" charset="2"/>
        <a:buChar char="§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58875" indent="-168275" algn="l" rtl="0" eaLnBrk="1" fontAlgn="base" hangingPunct="1">
        <a:spcBef>
          <a:spcPts val="200"/>
        </a:spcBef>
        <a:spcAft>
          <a:spcPct val="0"/>
        </a:spcAft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algn="l" rtl="0" eaLnBrk="1" fontAlgn="base" hangingPunct="1">
        <a:spcBef>
          <a:spcPts val="200"/>
        </a:spcBef>
        <a:spcAft>
          <a:spcPct val="0"/>
        </a:spcAft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0525" y="255588"/>
            <a:ext cx="5981675" cy="941164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fr-FR" dirty="0" err="1" smtClean="0"/>
              <a:t>zOS</a:t>
            </a:r>
            <a:r>
              <a:rPr lang="fr-FR" dirty="0" smtClean="0"/>
              <a:t>/</a:t>
            </a:r>
            <a:r>
              <a:rPr lang="fr-FR" dirty="0" err="1" smtClean="0"/>
              <a:t>Connect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3"/>
          </p:nvPr>
        </p:nvSpPr>
        <p:spPr>
          <a:xfrm>
            <a:off x="1230313" y="5111750"/>
            <a:ext cx="3168650" cy="215900"/>
          </a:xfrm>
        </p:spPr>
        <p:txBody>
          <a:bodyPr>
            <a:normAutofit fontScale="70000" lnSpcReduction="20000"/>
          </a:bodyPr>
          <a:lstStyle/>
          <a:p>
            <a:pPr fontAlgn="auto">
              <a:spcAft>
                <a:spcPts val="0"/>
              </a:spcAft>
              <a:buClr>
                <a:schemeClr val="accent4"/>
              </a:buClr>
              <a:defRPr/>
            </a:pPr>
            <a:r>
              <a:rPr lang="fr-FR" dirty="0" smtClean="0"/>
              <a:t>BP2I SP13C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4"/>
          </p:nvPr>
        </p:nvSpPr>
        <p:spPr>
          <a:xfrm>
            <a:off x="1230313" y="5335588"/>
            <a:ext cx="3168650" cy="215900"/>
          </a:xfrm>
        </p:spPr>
        <p:txBody>
          <a:bodyPr>
            <a:normAutofit fontScale="70000" lnSpcReduction="20000"/>
          </a:bodyPr>
          <a:lstStyle/>
          <a:p>
            <a:pPr fontAlgn="auto">
              <a:spcAft>
                <a:spcPts val="0"/>
              </a:spcAft>
              <a:buClr>
                <a:schemeClr val="accent4"/>
              </a:buClr>
              <a:defRPr/>
            </a:pPr>
            <a:r>
              <a:rPr lang="fr-FR" dirty="0" smtClean="0"/>
              <a:t>Gilles GERMAIN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z/OS </a:t>
            </a:r>
            <a:r>
              <a:rPr lang="en-US" dirty="0" smtClean="0">
                <a:latin typeface="Arial" charset="0"/>
              </a:rPr>
              <a:t>Connect EE</a:t>
            </a:r>
            <a:endParaRPr lang="en-US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266700" lvl="1" indent="0">
              <a:buNone/>
            </a:pPr>
            <a:r>
              <a:rPr lang="fr-FR" sz="4800" dirty="0" smtClean="0"/>
              <a:t>	</a:t>
            </a:r>
            <a:r>
              <a:rPr lang="fr-FR" sz="5400" b="1" dirty="0" smtClean="0">
                <a:solidFill>
                  <a:schemeClr val="accent1"/>
                </a:solidFill>
                <a:latin typeface="Arial" charset="0"/>
                <a:ea typeface="+mj-ea"/>
                <a:cs typeface="+mj-cs"/>
              </a:rPr>
              <a:t>Installation / 		Configuration</a:t>
            </a:r>
            <a:endParaRPr lang="fr-FR" sz="5400" b="1" dirty="0">
              <a:solidFill>
                <a:schemeClr val="accent1"/>
              </a:solidFill>
              <a:latin typeface="Arial" charset="0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5085184"/>
            <a:ext cx="967928" cy="973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11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z/OS </a:t>
            </a:r>
            <a:r>
              <a:rPr lang="fr-FR" dirty="0" err="1" smtClean="0"/>
              <a:t>Connect</a:t>
            </a:r>
            <a:r>
              <a:rPr lang="fr-FR" dirty="0" smtClean="0"/>
              <a:t> EE: Installation / Configuration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28700"/>
            <a:ext cx="22574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397762" y="1916832"/>
            <a:ext cx="543528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Fait l’interface entre z/OS </a:t>
            </a:r>
            <a:r>
              <a:rPr lang="fr-FR" sz="1400" dirty="0" err="1" smtClean="0">
                <a:solidFill>
                  <a:srgbClr val="000000"/>
                </a:solidFill>
              </a:rPr>
              <a:t>Connect</a:t>
            </a:r>
            <a:r>
              <a:rPr lang="fr-FR" sz="1400" dirty="0" smtClean="0">
                <a:solidFill>
                  <a:srgbClr val="000000"/>
                </a:solidFill>
              </a:rPr>
              <a:t> et le SAF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1 par LPAR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Peut être partagé avec d’autres produits (z/OSMF)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374842" y="2996952"/>
            <a:ext cx="543528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1 fichier de configuration : server.xml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TCP/IP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Sécurité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Liens vers les sous-systèmes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1 fichier d’options java : </a:t>
            </a:r>
            <a:r>
              <a:rPr lang="fr-FR" sz="1400" dirty="0" err="1" smtClean="0">
                <a:solidFill>
                  <a:srgbClr val="000000"/>
                </a:solidFill>
              </a:rPr>
              <a:t>jvm.options</a:t>
            </a:r>
            <a:endParaRPr lang="fr-FR" sz="1400" dirty="0" smtClean="0">
              <a:solidFill>
                <a:srgbClr val="00000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409516"/>
            <a:ext cx="4745689" cy="2101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027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z/OS Connect EE: Installation / Configuration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Descente des librairies au CIVL</a:t>
            </a:r>
          </a:p>
          <a:p>
            <a:pPr lvl="1"/>
            <a:r>
              <a:rPr lang="fr-FR" dirty="0" smtClean="0"/>
              <a:t>6 librairies + 1 ZFS</a:t>
            </a:r>
          </a:p>
          <a:p>
            <a:r>
              <a:rPr lang="fr-FR" dirty="0" smtClean="0"/>
              <a:t>Customisation du ZFS</a:t>
            </a:r>
          </a:p>
          <a:p>
            <a:r>
              <a:rPr lang="fr-FR" dirty="0" smtClean="0"/>
              <a:t>Création d’une </a:t>
            </a:r>
            <a:r>
              <a:rPr lang="fr-FR" dirty="0"/>
              <a:t>étagère : </a:t>
            </a:r>
            <a:r>
              <a:rPr lang="fr-FR" dirty="0" err="1" smtClean="0"/>
              <a:t>CTR.ZCONNECT.Vxxx.DUMP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Mise en place et montée de version par OBI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252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z/OS Connect EE: Installation / Configuration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Structure USS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08" y="1412776"/>
            <a:ext cx="3298711" cy="4645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èche gauche 4"/>
          <p:cNvSpPr/>
          <p:nvPr/>
        </p:nvSpPr>
        <p:spPr>
          <a:xfrm rot="20990248">
            <a:off x="3558880" y="1956262"/>
            <a:ext cx="1728192" cy="96899"/>
          </a:xfrm>
          <a:prstGeom prst="lef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5436096" y="1628800"/>
            <a:ext cx="3412794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</a:rPr>
              <a:t>Liens symboliques vers la version en cours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1 par z/os </a:t>
            </a:r>
            <a:r>
              <a:rPr lang="fr-FR" sz="1400" dirty="0" err="1" smtClean="0">
                <a:solidFill>
                  <a:srgbClr val="000000"/>
                </a:solidFill>
              </a:rPr>
              <a:t>Connect</a:t>
            </a:r>
            <a:endParaRPr lang="fr-FR" sz="1400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1 pour </a:t>
            </a:r>
            <a:r>
              <a:rPr lang="fr-FR" sz="1400" dirty="0" err="1" smtClean="0">
                <a:solidFill>
                  <a:srgbClr val="000000"/>
                </a:solidFill>
              </a:rPr>
              <a:t>l’angel</a:t>
            </a:r>
            <a:endParaRPr lang="fr-FR" sz="1400" dirty="0" smtClean="0">
              <a:solidFill>
                <a:srgbClr val="000000"/>
              </a:solidFill>
            </a:endParaRPr>
          </a:p>
        </p:txBody>
      </p:sp>
      <p:sp>
        <p:nvSpPr>
          <p:cNvPr id="7" name="Flèche gauche 6"/>
          <p:cNvSpPr/>
          <p:nvPr/>
        </p:nvSpPr>
        <p:spPr>
          <a:xfrm>
            <a:off x="1759015" y="2612477"/>
            <a:ext cx="3426042" cy="85178"/>
          </a:xfrm>
          <a:prstGeom prst="lef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436096" y="2420888"/>
            <a:ext cx="3412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</a:rPr>
              <a:t>Répertoire /server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Contient un sous-répertoire pour chaque serveur</a:t>
            </a:r>
          </a:p>
        </p:txBody>
      </p:sp>
      <p:sp>
        <p:nvSpPr>
          <p:cNvPr id="9" name="Flèche gauche 8"/>
          <p:cNvSpPr/>
          <p:nvPr/>
        </p:nvSpPr>
        <p:spPr>
          <a:xfrm>
            <a:off x="2311686" y="3400868"/>
            <a:ext cx="2504404" cy="85178"/>
          </a:xfrm>
          <a:prstGeom prst="lef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409406" y="3185424"/>
            <a:ext cx="34127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Contient la configuration du serveur wlpz001b</a:t>
            </a:r>
          </a:p>
        </p:txBody>
      </p:sp>
      <p:sp>
        <p:nvSpPr>
          <p:cNvPr id="12" name="Flèche gauche 11"/>
          <p:cNvSpPr/>
          <p:nvPr/>
        </p:nvSpPr>
        <p:spPr>
          <a:xfrm rot="391401">
            <a:off x="2308418" y="3692748"/>
            <a:ext cx="2504404" cy="85178"/>
          </a:xfrm>
          <a:prstGeom prst="lef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3" name="Flèche gauche 12"/>
          <p:cNvSpPr/>
          <p:nvPr/>
        </p:nvSpPr>
        <p:spPr>
          <a:xfrm>
            <a:off x="2336620" y="4147373"/>
            <a:ext cx="2504404" cy="85178"/>
          </a:xfrm>
          <a:prstGeom prst="lef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409406" y="3919911"/>
            <a:ext cx="3412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</a:rPr>
              <a:t>Configuration du serveur: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rgbClr val="000000"/>
                </a:solidFill>
              </a:rPr>
              <a:t>Server.xml : z/OS </a:t>
            </a:r>
            <a:r>
              <a:rPr lang="fr-FR" sz="1400" dirty="0" err="1" smtClean="0">
                <a:solidFill>
                  <a:srgbClr val="000000"/>
                </a:solidFill>
              </a:rPr>
              <a:t>Connect</a:t>
            </a:r>
            <a:endParaRPr lang="fr-FR" sz="1400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 smtClean="0">
                <a:solidFill>
                  <a:srgbClr val="000000"/>
                </a:solidFill>
              </a:rPr>
              <a:t>Jvm.options</a:t>
            </a:r>
            <a:r>
              <a:rPr lang="fr-FR" sz="1400" dirty="0">
                <a:solidFill>
                  <a:srgbClr val="000000"/>
                </a:solidFill>
              </a:rPr>
              <a:t> </a:t>
            </a:r>
            <a:r>
              <a:rPr lang="fr-FR" sz="1400" dirty="0" smtClean="0">
                <a:solidFill>
                  <a:srgbClr val="000000"/>
                </a:solidFill>
              </a:rPr>
              <a:t>: Java</a:t>
            </a:r>
          </a:p>
        </p:txBody>
      </p:sp>
      <p:sp>
        <p:nvSpPr>
          <p:cNvPr id="15" name="Flèche gauche 14"/>
          <p:cNvSpPr/>
          <p:nvPr/>
        </p:nvSpPr>
        <p:spPr>
          <a:xfrm rot="10800000">
            <a:off x="539552" y="3650159"/>
            <a:ext cx="669602" cy="85179"/>
          </a:xfrm>
          <a:prstGeom prst="lef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79512" y="3801664"/>
            <a:ext cx="120915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</a:rPr>
              <a:t>Contient messages.log</a:t>
            </a:r>
          </a:p>
        </p:txBody>
      </p:sp>
      <p:sp>
        <p:nvSpPr>
          <p:cNvPr id="17" name="Flèche gauche 16"/>
          <p:cNvSpPr/>
          <p:nvPr/>
        </p:nvSpPr>
        <p:spPr>
          <a:xfrm>
            <a:off x="1835696" y="5013175"/>
            <a:ext cx="2977126" cy="95703"/>
          </a:xfrm>
          <a:prstGeom prst="lef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5409406" y="4953304"/>
            <a:ext cx="341279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</a:rPr>
              <a:t>Configuration commune des serveurs HA</a:t>
            </a:r>
          </a:p>
        </p:txBody>
      </p:sp>
      <p:sp>
        <p:nvSpPr>
          <p:cNvPr id="19" name="Flèche gauche 18"/>
          <p:cNvSpPr/>
          <p:nvPr/>
        </p:nvSpPr>
        <p:spPr>
          <a:xfrm>
            <a:off x="1835696" y="5902327"/>
            <a:ext cx="2977126" cy="95703"/>
          </a:xfrm>
          <a:prstGeom prst="lef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5409406" y="5842456"/>
            <a:ext cx="341279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</a:rPr>
              <a:t>Répertoire produit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7911058" y="4135354"/>
            <a:ext cx="93783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ASCII</a:t>
            </a:r>
          </a:p>
          <a:p>
            <a:r>
              <a:rPr lang="fr-FR" sz="1400" b="1" dirty="0" smtClean="0">
                <a:solidFill>
                  <a:srgbClr val="FF0000"/>
                </a:solidFill>
              </a:rPr>
              <a:t>EBCDIC</a:t>
            </a:r>
          </a:p>
        </p:txBody>
      </p:sp>
      <p:sp>
        <p:nvSpPr>
          <p:cNvPr id="21" name="Flèche gauche 20"/>
          <p:cNvSpPr/>
          <p:nvPr/>
        </p:nvSpPr>
        <p:spPr>
          <a:xfrm>
            <a:off x="1832428" y="5498368"/>
            <a:ext cx="2977126" cy="95703"/>
          </a:xfrm>
          <a:prstGeom prst="lef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436096" y="5330775"/>
            <a:ext cx="34127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</a:rPr>
              <a:t>Répertoire dump (à nettoyer de temps en temps)</a:t>
            </a:r>
          </a:p>
        </p:txBody>
      </p:sp>
    </p:spTree>
    <p:extLst>
      <p:ext uri="{BB962C8B-B14F-4D97-AF65-F5344CB8AC3E}">
        <p14:creationId xmlns:p14="http://schemas.microsoft.com/office/powerpoint/2010/main" val="93652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7" grpId="0" animBg="1"/>
      <p:bldP spid="8" grpId="0"/>
      <p:bldP spid="9" grpId="0" animBg="1"/>
      <p:bldP spid="11" grpId="0"/>
      <p:bldP spid="12" grpId="0" animBg="1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3" grpId="0"/>
      <p:bldP spid="21" grpId="0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z/OS </a:t>
            </a:r>
            <a:r>
              <a:rPr lang="fr-FR" dirty="0" err="1" smtClean="0"/>
              <a:t>Connect</a:t>
            </a:r>
            <a:r>
              <a:rPr lang="fr-FR" dirty="0" smtClean="0"/>
              <a:t> EE</a:t>
            </a:r>
            <a:r>
              <a:rPr lang="fr-FR" dirty="0"/>
              <a:t>: Installation / Configuration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1 STC Angel:</a:t>
            </a:r>
          </a:p>
          <a:p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412776"/>
            <a:ext cx="5616624" cy="473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èche gauche 4"/>
          <p:cNvSpPr/>
          <p:nvPr/>
        </p:nvSpPr>
        <p:spPr>
          <a:xfrm rot="20990248">
            <a:off x="4300736" y="2356196"/>
            <a:ext cx="1728192" cy="144016"/>
          </a:xfrm>
          <a:prstGeom prst="lef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1" name="Flèche gauche 10"/>
          <p:cNvSpPr/>
          <p:nvPr/>
        </p:nvSpPr>
        <p:spPr>
          <a:xfrm>
            <a:off x="1609248" y="2758481"/>
            <a:ext cx="4418829" cy="89494"/>
          </a:xfrm>
          <a:prstGeom prst="lef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2" name="Flèche gauche 11"/>
          <p:cNvSpPr/>
          <p:nvPr/>
        </p:nvSpPr>
        <p:spPr>
          <a:xfrm rot="407407">
            <a:off x="1809185" y="3154032"/>
            <a:ext cx="4145579" cy="81579"/>
          </a:xfrm>
          <a:prstGeom prst="lef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062455" y="1895923"/>
            <a:ext cx="272416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100" dirty="0" smtClean="0">
                <a:solidFill>
                  <a:srgbClr val="000000"/>
                </a:solidFill>
              </a:rPr>
              <a:t>Répertoire des </a:t>
            </a:r>
            <a:r>
              <a:rPr lang="fr-FR" sz="1100" dirty="0" err="1" smtClean="0">
                <a:solidFill>
                  <a:srgbClr val="000000"/>
                </a:solidFill>
              </a:rPr>
              <a:t>loads</a:t>
            </a:r>
            <a:r>
              <a:rPr lang="fr-FR" sz="1100" dirty="0" smtClean="0">
                <a:solidFill>
                  <a:srgbClr val="000000"/>
                </a:solidFill>
              </a:rPr>
              <a:t>.</a:t>
            </a:r>
          </a:p>
          <a:p>
            <a:r>
              <a:rPr lang="fr-FR" sz="1100" dirty="0" smtClean="0">
                <a:solidFill>
                  <a:srgbClr val="000000"/>
                </a:solidFill>
              </a:rPr>
              <a:t>La version en cours est toujours pointée par le lien symbolique /produits/</a:t>
            </a:r>
            <a:r>
              <a:rPr lang="fr-FR" sz="1100" dirty="0" err="1" smtClean="0">
                <a:solidFill>
                  <a:srgbClr val="000000"/>
                </a:solidFill>
              </a:rPr>
              <a:t>zosconnect</a:t>
            </a:r>
            <a:r>
              <a:rPr lang="fr-FR" sz="1100" dirty="0" smtClean="0">
                <a:solidFill>
                  <a:srgbClr val="000000"/>
                </a:solidFill>
              </a:rPr>
              <a:t>/</a:t>
            </a:r>
            <a:r>
              <a:rPr lang="fr-FR" sz="1100" dirty="0" err="1" smtClean="0">
                <a:solidFill>
                  <a:srgbClr val="000000"/>
                </a:solidFill>
              </a:rPr>
              <a:t>current_version</a:t>
            </a:r>
            <a:endParaRPr lang="fr-FR" sz="1100" dirty="0" smtClean="0">
              <a:solidFill>
                <a:srgbClr val="00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028077" y="2739970"/>
            <a:ext cx="2724162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100" dirty="0" smtClean="0">
                <a:solidFill>
                  <a:srgbClr val="000000"/>
                </a:solidFill>
              </a:rPr>
              <a:t>Permet d’obtenir les messages ICH en cas de problème sécurité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6028077" y="3440512"/>
            <a:ext cx="2724162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100" dirty="0" smtClean="0">
                <a:solidFill>
                  <a:srgbClr val="000000"/>
                </a:solidFill>
              </a:rPr>
              <a:t>Nom de </a:t>
            </a:r>
            <a:r>
              <a:rPr lang="fr-FR" sz="1100" dirty="0" err="1" smtClean="0">
                <a:solidFill>
                  <a:srgbClr val="000000"/>
                </a:solidFill>
              </a:rPr>
              <a:t>l’angel</a:t>
            </a:r>
            <a:r>
              <a:rPr lang="fr-FR" sz="1100" dirty="0" smtClean="0">
                <a:solidFill>
                  <a:srgbClr val="000000"/>
                </a:solidFill>
              </a:rPr>
              <a:t> (qui doit être référencé par les z/OS </a:t>
            </a:r>
            <a:r>
              <a:rPr lang="fr-FR" sz="1100" dirty="0" err="1" smtClean="0">
                <a:solidFill>
                  <a:srgbClr val="000000"/>
                </a:solidFill>
              </a:rPr>
              <a:t>Connect</a:t>
            </a:r>
            <a:endParaRPr lang="fr-FR" sz="1100" dirty="0" smtClean="0">
              <a:solidFill>
                <a:srgbClr val="00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868144" y="4293096"/>
            <a:ext cx="309634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rgbClr val="000000"/>
                </a:solidFill>
              </a:rPr>
              <a:t>1 seule STC par LPAR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rgbClr val="000000"/>
                </a:solidFill>
              </a:rPr>
              <a:t>Un </a:t>
            </a:r>
            <a:r>
              <a:rPr lang="fr-FR" sz="1200" dirty="0" err="1" smtClean="0">
                <a:solidFill>
                  <a:srgbClr val="000000"/>
                </a:solidFill>
              </a:rPr>
              <a:t>angel</a:t>
            </a:r>
            <a:r>
              <a:rPr lang="fr-FR" sz="1200" dirty="0" smtClean="0">
                <a:solidFill>
                  <a:srgbClr val="000000"/>
                </a:solidFill>
              </a:rPr>
              <a:t> spécifique pour z/OS </a:t>
            </a:r>
            <a:r>
              <a:rPr lang="fr-FR" sz="1200" dirty="0" err="1" smtClean="0">
                <a:solidFill>
                  <a:srgbClr val="000000"/>
                </a:solidFill>
              </a:rPr>
              <a:t>Connect</a:t>
            </a:r>
            <a:endParaRPr lang="fr-FR" sz="1200" dirty="0" smtClean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rgbClr val="000000"/>
                </a:solidFill>
              </a:rPr>
              <a:t>Doit être présent pour pouvoir démarrer le z/OS </a:t>
            </a:r>
            <a:r>
              <a:rPr lang="fr-FR" sz="1200" dirty="0" err="1" smtClean="0">
                <a:solidFill>
                  <a:srgbClr val="000000"/>
                </a:solidFill>
              </a:rPr>
              <a:t>Connect</a:t>
            </a:r>
            <a:endParaRPr lang="fr-FR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03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7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z/OS Connect EE: Installation / Configuration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Configuration z/OS </a:t>
            </a:r>
            <a:r>
              <a:rPr lang="fr-FR" dirty="0" err="1" smtClean="0"/>
              <a:t>Connect</a:t>
            </a:r>
            <a:r>
              <a:rPr lang="fr-FR" dirty="0" smtClean="0"/>
              <a:t> sur une LPAR: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À faire à chaque nouvelle version</a:t>
            </a:r>
          </a:p>
          <a:p>
            <a:pPr lvl="1"/>
            <a:r>
              <a:rPr lang="fr-FR" dirty="0" smtClean="0"/>
              <a:t>Créé des directories et des fichiers techniques</a:t>
            </a:r>
          </a:p>
          <a:p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78009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211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z/OS Connect EE: Installation / Configuration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1 STC z/OS </a:t>
            </a:r>
            <a:r>
              <a:rPr lang="fr-FR" dirty="0" err="1" smtClean="0"/>
              <a:t>Connect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5"/>
            <a:ext cx="6003839" cy="3168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lèche gauche 5"/>
          <p:cNvSpPr/>
          <p:nvPr/>
        </p:nvSpPr>
        <p:spPr>
          <a:xfrm rot="21357584">
            <a:off x="2095796" y="1964311"/>
            <a:ext cx="4351274" cy="139547"/>
          </a:xfrm>
          <a:prstGeom prst="lef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093287" y="1641917"/>
            <a:ext cx="272416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100" dirty="0" smtClean="0">
                <a:solidFill>
                  <a:srgbClr val="000000"/>
                </a:solidFill>
              </a:rPr>
              <a:t>Nom du serveur z/OS </a:t>
            </a:r>
            <a:r>
              <a:rPr lang="fr-FR" sz="1100" dirty="0" err="1" smtClean="0">
                <a:solidFill>
                  <a:srgbClr val="000000"/>
                </a:solidFill>
              </a:rPr>
              <a:t>Connect</a:t>
            </a:r>
            <a:endParaRPr lang="fr-FR" sz="1100" dirty="0" smtClean="0">
              <a:solidFill>
                <a:srgbClr val="000000"/>
              </a:solidFill>
            </a:endParaRPr>
          </a:p>
        </p:txBody>
      </p:sp>
      <p:sp>
        <p:nvSpPr>
          <p:cNvPr id="8" name="Flèche gauche 7"/>
          <p:cNvSpPr/>
          <p:nvPr/>
        </p:nvSpPr>
        <p:spPr>
          <a:xfrm rot="21357584">
            <a:off x="4094786" y="2205021"/>
            <a:ext cx="2137391" cy="81966"/>
          </a:xfrm>
          <a:prstGeom prst="lef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131569" y="2023629"/>
            <a:ext cx="272416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100" dirty="0" smtClean="0">
                <a:solidFill>
                  <a:srgbClr val="000000"/>
                </a:solidFill>
              </a:rPr>
              <a:t>Répertoire des </a:t>
            </a:r>
            <a:r>
              <a:rPr lang="fr-FR" sz="1100" dirty="0" err="1" smtClean="0">
                <a:solidFill>
                  <a:srgbClr val="000000"/>
                </a:solidFill>
              </a:rPr>
              <a:t>loads</a:t>
            </a:r>
            <a:r>
              <a:rPr lang="fr-FR" sz="1100" dirty="0" smtClean="0">
                <a:solidFill>
                  <a:srgbClr val="000000"/>
                </a:solidFill>
              </a:rPr>
              <a:t>.</a:t>
            </a:r>
          </a:p>
          <a:p>
            <a:r>
              <a:rPr lang="fr-FR" sz="1100" dirty="0" smtClean="0">
                <a:solidFill>
                  <a:srgbClr val="000000"/>
                </a:solidFill>
              </a:rPr>
              <a:t>La version en cours est toujours pointée par le lien symbolique /produits/</a:t>
            </a:r>
            <a:r>
              <a:rPr lang="fr-FR" sz="1100" dirty="0" err="1" smtClean="0">
                <a:solidFill>
                  <a:srgbClr val="000000"/>
                </a:solidFill>
              </a:rPr>
              <a:t>zosconnect</a:t>
            </a:r>
            <a:r>
              <a:rPr lang="fr-FR" sz="1100" dirty="0" smtClean="0">
                <a:solidFill>
                  <a:srgbClr val="000000"/>
                </a:solidFill>
              </a:rPr>
              <a:t>/</a:t>
            </a:r>
            <a:r>
              <a:rPr lang="fr-FR" sz="1100" dirty="0" err="1" smtClean="0">
                <a:solidFill>
                  <a:srgbClr val="000000"/>
                </a:solidFill>
              </a:rPr>
              <a:t>curr_wlpzxxxx</a:t>
            </a:r>
            <a:endParaRPr lang="fr-FR" sz="11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82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z/OS Connect EE: Installation / Configuration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Le fichier server.xml</a:t>
            </a:r>
          </a:p>
          <a:p>
            <a:endParaRPr lang="fr-F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6774570" cy="464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535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z/OS Connect EE: Installation / Configuration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Quelques balises:</a:t>
            </a:r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43402"/>
            <a:ext cx="5962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6553945" y="1956558"/>
            <a:ext cx="23042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</a:rPr>
              <a:t>Par quel port ce serveur est accessible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55495"/>
            <a:ext cx="8396944" cy="1723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323528" y="3240051"/>
            <a:ext cx="789288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</a:rPr>
              <a:t>Protocole SSL, Keyring et type d’authentification</a:t>
            </a:r>
          </a:p>
        </p:txBody>
      </p:sp>
    </p:spTree>
    <p:extLst>
      <p:ext uri="{BB962C8B-B14F-4D97-AF65-F5344CB8AC3E}">
        <p14:creationId xmlns:p14="http://schemas.microsoft.com/office/powerpoint/2010/main" val="178268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z/OS Connect EE: Installation / Configuration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Quelques balises:</a:t>
            </a:r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7" y="1916832"/>
            <a:ext cx="721042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666610" y="2396713"/>
            <a:ext cx="144777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</a:rPr>
              <a:t>Où se trouvent les objets applicatifs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05645"/>
            <a:ext cx="81915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323528" y="3790201"/>
            <a:ext cx="33843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</a:rPr>
              <a:t>Connexions vers les sous-systèmes</a:t>
            </a:r>
          </a:p>
        </p:txBody>
      </p:sp>
    </p:spTree>
    <p:extLst>
      <p:ext uri="{BB962C8B-B14F-4D97-AF65-F5344CB8AC3E}">
        <p14:creationId xmlns:p14="http://schemas.microsoft.com/office/powerpoint/2010/main" val="77812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z/OS </a:t>
            </a:r>
            <a:r>
              <a:rPr lang="en-US" dirty="0" smtClean="0">
                <a:latin typeface="Arial" charset="0"/>
              </a:rPr>
              <a:t>Connect EE</a:t>
            </a:r>
            <a:endParaRPr lang="en-US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marL="266700" lvl="1" indent="0">
              <a:buNone/>
            </a:pPr>
            <a:r>
              <a:rPr lang="fr-FR" sz="5400" b="1" dirty="0" smtClean="0">
                <a:solidFill>
                  <a:schemeClr val="accent1"/>
                </a:solidFill>
                <a:latin typeface="Arial" charset="0"/>
                <a:ea typeface="+mj-ea"/>
                <a:cs typeface="+mj-cs"/>
              </a:rPr>
              <a:t>Présentation de la solution</a:t>
            </a:r>
            <a:endParaRPr lang="fr-FR" sz="5400" b="1" dirty="0">
              <a:solidFill>
                <a:schemeClr val="accent1"/>
              </a:solidFill>
              <a:latin typeface="Arial" charset="0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5085184"/>
            <a:ext cx="967928" cy="973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05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z/OS </a:t>
            </a:r>
            <a:r>
              <a:rPr lang="en-US" dirty="0" smtClean="0">
                <a:latin typeface="Arial" charset="0"/>
              </a:rPr>
              <a:t>Connect EE</a:t>
            </a:r>
            <a:endParaRPr lang="en-US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266700" lvl="1" indent="0">
              <a:buNone/>
            </a:pPr>
            <a:r>
              <a:rPr lang="fr-FR" sz="4800" dirty="0" smtClean="0"/>
              <a:t>	</a:t>
            </a:r>
            <a:r>
              <a:rPr lang="fr-FR" sz="5400" b="1" dirty="0" smtClean="0">
                <a:solidFill>
                  <a:schemeClr val="accent1"/>
                </a:solidFill>
                <a:latin typeface="Arial" charset="0"/>
                <a:ea typeface="+mj-ea"/>
                <a:cs typeface="+mj-cs"/>
              </a:rPr>
              <a:t>Architecture HA</a:t>
            </a:r>
            <a:endParaRPr lang="fr-FR" sz="5400" b="1" dirty="0">
              <a:solidFill>
                <a:schemeClr val="accent1"/>
              </a:solidFill>
              <a:latin typeface="Arial" charset="0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5085184"/>
            <a:ext cx="967928" cy="973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42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z/OS </a:t>
            </a:r>
            <a:r>
              <a:rPr lang="fr-FR" dirty="0" err="1" smtClean="0"/>
              <a:t>Connect</a:t>
            </a:r>
            <a:r>
              <a:rPr lang="fr-FR" dirty="0" smtClean="0"/>
              <a:t> EE: Architecture HA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8100392" cy="4578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102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z/OS </a:t>
            </a:r>
            <a:r>
              <a:rPr lang="en-US" dirty="0" smtClean="0">
                <a:latin typeface="Arial" charset="0"/>
              </a:rPr>
              <a:t>Connect EE</a:t>
            </a:r>
            <a:endParaRPr lang="en-US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266700" lvl="1" indent="0">
              <a:buNone/>
            </a:pPr>
            <a:r>
              <a:rPr lang="fr-FR" sz="4800" dirty="0" smtClean="0"/>
              <a:t>	</a:t>
            </a:r>
            <a:r>
              <a:rPr lang="fr-FR" sz="5400" b="1" dirty="0" smtClean="0">
                <a:solidFill>
                  <a:schemeClr val="accent1"/>
                </a:solidFill>
                <a:latin typeface="Arial" charset="0"/>
                <a:ea typeface="+mj-ea"/>
                <a:cs typeface="+mj-cs"/>
              </a:rPr>
              <a:t>Messages</a:t>
            </a:r>
            <a:endParaRPr lang="fr-FR" sz="5400" b="1" dirty="0">
              <a:solidFill>
                <a:schemeClr val="accent1"/>
              </a:solidFill>
              <a:latin typeface="Arial" charset="0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5085184"/>
            <a:ext cx="967928" cy="973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47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z/OS </a:t>
            </a:r>
            <a:r>
              <a:rPr lang="fr-FR" dirty="0" err="1" smtClean="0"/>
              <a:t>Connect</a:t>
            </a:r>
            <a:r>
              <a:rPr lang="fr-FR" dirty="0" smtClean="0"/>
              <a:t> EE: Messages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Angel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800"/>
            <a:ext cx="9145016" cy="1621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lèche gauche 7"/>
          <p:cNvSpPr/>
          <p:nvPr/>
        </p:nvSpPr>
        <p:spPr>
          <a:xfrm rot="7912033">
            <a:off x="3975673" y="3210847"/>
            <a:ext cx="931687" cy="100910"/>
          </a:xfrm>
          <a:prstGeom prst="lef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275855" y="3641886"/>
            <a:ext cx="1296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100" dirty="0" smtClean="0">
                <a:solidFill>
                  <a:srgbClr val="000000"/>
                </a:solidFill>
              </a:rPr>
              <a:t>Niveau de l’Angel</a:t>
            </a:r>
          </a:p>
        </p:txBody>
      </p:sp>
      <p:sp>
        <p:nvSpPr>
          <p:cNvPr id="11" name="Flèche gauche 10"/>
          <p:cNvSpPr/>
          <p:nvPr/>
        </p:nvSpPr>
        <p:spPr>
          <a:xfrm rot="7912033">
            <a:off x="5199810" y="3430009"/>
            <a:ext cx="931687" cy="100910"/>
          </a:xfrm>
          <a:prstGeom prst="lef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765094" y="3861048"/>
            <a:ext cx="10801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100" dirty="0" smtClean="0">
                <a:solidFill>
                  <a:srgbClr val="000000"/>
                </a:solidFill>
              </a:rPr>
              <a:t>Nom de l’Angel</a:t>
            </a:r>
          </a:p>
        </p:txBody>
      </p:sp>
    </p:spTree>
    <p:extLst>
      <p:ext uri="{BB962C8B-B14F-4D97-AF65-F5344CB8AC3E}">
        <p14:creationId xmlns:p14="http://schemas.microsoft.com/office/powerpoint/2010/main" val="140152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z/OS </a:t>
            </a:r>
            <a:r>
              <a:rPr lang="fr-FR" dirty="0" err="1" smtClean="0"/>
              <a:t>Connect</a:t>
            </a:r>
            <a:r>
              <a:rPr lang="fr-FR" dirty="0" smtClean="0"/>
              <a:t> EE: Messages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z/OS </a:t>
            </a:r>
            <a:r>
              <a:rPr lang="fr-FR" dirty="0" err="1" smtClean="0"/>
              <a:t>Connect</a:t>
            </a:r>
            <a:endParaRPr lang="fr-FR" dirty="0" smtClean="0"/>
          </a:p>
          <a:p>
            <a:pPr lvl="1"/>
            <a:r>
              <a:rPr lang="fr-FR" dirty="0" smtClean="0"/>
              <a:t>SYSLOG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STDOUT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28800"/>
            <a:ext cx="9144000" cy="215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49" y="4232417"/>
            <a:ext cx="9144000" cy="161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èche gauche 6"/>
          <p:cNvSpPr/>
          <p:nvPr/>
        </p:nvSpPr>
        <p:spPr>
          <a:xfrm rot="481004">
            <a:off x="7200898" y="3754907"/>
            <a:ext cx="931687" cy="100910"/>
          </a:xfrm>
          <a:prstGeom prst="lef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9" name="Flèche gauche 8"/>
          <p:cNvSpPr/>
          <p:nvPr/>
        </p:nvSpPr>
        <p:spPr>
          <a:xfrm rot="11173985">
            <a:off x="4239932" y="4081226"/>
            <a:ext cx="931687" cy="100910"/>
          </a:xfrm>
          <a:prstGeom prst="lef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401010" y="4033337"/>
            <a:ext cx="172870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100" dirty="0" smtClean="0">
                <a:solidFill>
                  <a:srgbClr val="000000"/>
                </a:solidFill>
              </a:rPr>
              <a:t>Niveau du z/OS </a:t>
            </a:r>
            <a:r>
              <a:rPr lang="fr-FR" sz="1100" dirty="0" err="1" smtClean="0">
                <a:solidFill>
                  <a:srgbClr val="000000"/>
                </a:solidFill>
              </a:rPr>
              <a:t>Connect</a:t>
            </a:r>
            <a:endParaRPr lang="fr-FR" sz="1100" dirty="0" smtClean="0">
              <a:solidFill>
                <a:srgbClr val="00000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0" y="3801667"/>
            <a:ext cx="389037" cy="40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0100" y="2454367"/>
            <a:ext cx="8263801" cy="258532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En cas de problème,</a:t>
            </a:r>
            <a:br>
              <a:rPr lang="fr-FR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fr-FR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il faut aller voir</a:t>
            </a:r>
          </a:p>
          <a:p>
            <a:pPr algn="ctr"/>
            <a:r>
              <a:rPr lang="fr-FR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78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rPr>
              <a:t>messages.log</a:t>
            </a:r>
            <a:endParaRPr lang="fr-FR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78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5227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z/OS </a:t>
            </a:r>
            <a:r>
              <a:rPr lang="en-US" dirty="0" smtClean="0">
                <a:latin typeface="Arial" charset="0"/>
              </a:rPr>
              <a:t>Connect EE</a:t>
            </a:r>
            <a:endParaRPr lang="en-US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266700" lvl="1" indent="0">
              <a:buNone/>
            </a:pPr>
            <a:r>
              <a:rPr lang="fr-FR" sz="4800" dirty="0" smtClean="0"/>
              <a:t>	</a:t>
            </a:r>
            <a:r>
              <a:rPr lang="fr-FR" sz="5400" b="1" dirty="0" smtClean="0">
                <a:solidFill>
                  <a:schemeClr val="accent1"/>
                </a:solidFill>
                <a:latin typeface="Arial" charset="0"/>
                <a:ea typeface="+mj-ea"/>
                <a:cs typeface="+mj-cs"/>
              </a:rPr>
              <a:t>Projet de montée de niveau</a:t>
            </a:r>
            <a:endParaRPr lang="fr-FR" sz="5400" b="1" dirty="0">
              <a:solidFill>
                <a:schemeClr val="accent1"/>
              </a:solidFill>
              <a:latin typeface="Arial" charset="0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5085184"/>
            <a:ext cx="967928" cy="973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z/OS </a:t>
            </a:r>
            <a:r>
              <a:rPr lang="fr-FR" dirty="0" err="1" smtClean="0"/>
              <a:t>Connect</a:t>
            </a:r>
            <a:r>
              <a:rPr lang="fr-FR" dirty="0" smtClean="0"/>
              <a:t> EE: </a:t>
            </a:r>
            <a:r>
              <a:rPr lang="fr-FR" dirty="0" smtClean="0"/>
              <a:t>Montée de niveau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Projet OBI</a:t>
            </a:r>
            <a:endParaRPr lang="fr-FR" dirty="0"/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84984"/>
            <a:ext cx="8591601" cy="278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059" y="908720"/>
            <a:ext cx="7220941" cy="172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lèche gauche 12"/>
          <p:cNvSpPr/>
          <p:nvPr/>
        </p:nvSpPr>
        <p:spPr>
          <a:xfrm rot="7912033">
            <a:off x="2582429" y="2586455"/>
            <a:ext cx="931687" cy="100910"/>
          </a:xfrm>
          <a:prstGeom prst="leftArrow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400" dirty="0" smtClean="0">
              <a:solidFill>
                <a:schemeClr val="tx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882611" y="3017494"/>
            <a:ext cx="129665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100" dirty="0" smtClean="0">
                <a:solidFill>
                  <a:srgbClr val="000000"/>
                </a:solidFill>
              </a:rPr>
              <a:t>Dernière version</a:t>
            </a:r>
            <a:endParaRPr lang="fr-FR" sz="11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63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11760" y="3933056"/>
            <a:ext cx="5184576" cy="165618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31840" y="692696"/>
            <a:ext cx="4464496" cy="374441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211441"/>
            <a:ext cx="1869404" cy="185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062" y="3068960"/>
            <a:ext cx="1911647" cy="206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99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z/OS </a:t>
            </a:r>
            <a:r>
              <a:rPr lang="fr-FR" dirty="0" err="1" smtClean="0"/>
              <a:t>Connect</a:t>
            </a:r>
            <a:r>
              <a:rPr lang="fr-FR" dirty="0" smtClean="0"/>
              <a:t> EE: </a:t>
            </a:r>
            <a:r>
              <a:rPr lang="fr-FR" sz="2800" dirty="0"/>
              <a:t>Présentation de la solution </a:t>
            </a:r>
            <a:endParaRPr lang="en-US" dirty="0"/>
          </a:p>
        </p:txBody>
      </p:sp>
      <p:sp>
        <p:nvSpPr>
          <p:cNvPr id="29" name="Espace réservé du contenu 1"/>
          <p:cNvSpPr txBox="1">
            <a:spLocks/>
          </p:cNvSpPr>
          <p:nvPr/>
        </p:nvSpPr>
        <p:spPr>
          <a:xfrm>
            <a:off x="376524" y="1052736"/>
            <a:ext cx="8220858" cy="194421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rtl="0" eaLnBrk="1" fontAlgn="base" hangingPunct="1">
              <a:spcBef>
                <a:spcPts val="200"/>
              </a:spcBef>
              <a:spcAft>
                <a:spcPct val="0"/>
              </a:spcAft>
              <a:buClr>
                <a:srgbClr val="4181C3"/>
              </a:buClr>
              <a:buSzPct val="100000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179388" algn="l" rtl="0" eaLnBrk="1" fontAlgn="base" hangingPunct="1"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176213" algn="l" rtl="0" eaLnBrk="1" fontAlgn="base" hangingPunct="1">
              <a:spcBef>
                <a:spcPts val="200"/>
              </a:spcBef>
              <a:spcAft>
                <a:spcPct val="0"/>
              </a:spcAft>
              <a:buFont typeface="Wingdings" pitchFamily="2" charset="2"/>
              <a:buChar char="§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58875" indent="-168275" algn="l" rtl="0" eaLnBrk="1" fontAlgn="base" hangingPunct="1">
              <a:spcBef>
                <a:spcPts val="200"/>
              </a:spcBef>
              <a:spcAft>
                <a:spcPct val="0"/>
              </a:spcAft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z/OS CONNECT EE V3 est la solution stratégique pour 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l’activation d’API sur les </a:t>
            </a:r>
            <a:r>
              <a:rPr lang="fr-FR" sz="1600" dirty="0" err="1" smtClean="0"/>
              <a:t>assets</a:t>
            </a:r>
            <a:r>
              <a:rPr lang="fr-FR" sz="1600" dirty="0" smtClean="0"/>
              <a:t> z/OS (</a:t>
            </a:r>
            <a:r>
              <a:rPr lang="fr-FR" sz="1600" b="1" dirty="0" smtClean="0">
                <a:solidFill>
                  <a:srgbClr val="FF0000"/>
                </a:solidFill>
              </a:rPr>
              <a:t>Fournisseur</a:t>
            </a:r>
            <a:r>
              <a:rPr lang="fr-FR" sz="1600" dirty="0" smtClean="0"/>
              <a:t>), </a:t>
            </a:r>
          </a:p>
          <a:p>
            <a:r>
              <a:rPr lang="fr-FR" sz="1600" dirty="0"/>
              <a:t>	</a:t>
            </a:r>
            <a:r>
              <a:rPr lang="fr-FR" sz="1600" dirty="0" smtClean="0"/>
              <a:t>pour l’appel d’API à partir des applications z/OS (</a:t>
            </a:r>
            <a:r>
              <a:rPr lang="fr-FR" sz="1600" b="1" dirty="0" smtClean="0">
                <a:solidFill>
                  <a:srgbClr val="FF0000"/>
                </a:solidFill>
              </a:rPr>
              <a:t>Consommateur</a:t>
            </a:r>
            <a:r>
              <a:rPr lang="fr-FR" sz="1600" dirty="0" smtClean="0"/>
              <a:t>)</a:t>
            </a:r>
          </a:p>
          <a:p>
            <a:r>
              <a:rPr lang="fr-FR" sz="1600" dirty="0" smtClean="0"/>
              <a:t>De façon unifié en intégrant la sécurité, l’audit et l’</a:t>
            </a:r>
            <a:r>
              <a:rPr lang="fr-FR" sz="1600" dirty="0"/>
              <a:t>é</a:t>
            </a:r>
            <a:r>
              <a:rPr lang="fr-FR" sz="1600" dirty="0" smtClean="0"/>
              <a:t>volutivité</a:t>
            </a:r>
          </a:p>
          <a:p>
            <a:endParaRPr lang="fr-FR" sz="1600" dirty="0" smtClean="0"/>
          </a:p>
          <a:p>
            <a:r>
              <a:rPr lang="fr-FR" sz="1600" dirty="0" smtClean="0"/>
              <a:t>Cela offre l’opportunité :</a:t>
            </a:r>
          </a:p>
          <a:p>
            <a:pPr lvl="1"/>
            <a:r>
              <a:rPr lang="fr-FR" dirty="0" smtClean="0"/>
              <a:t>de faire converger l'ensemble des applications vers le même standard </a:t>
            </a:r>
          </a:p>
          <a:p>
            <a:pPr lvl="1"/>
            <a:r>
              <a:rPr lang="fr-FR" dirty="0" smtClean="0"/>
              <a:t>de s’affranchir des particularités des plateformes sous-jacentes</a:t>
            </a:r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71" y="2996952"/>
            <a:ext cx="65341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z/OS </a:t>
            </a:r>
            <a:r>
              <a:rPr lang="fr-FR" dirty="0" err="1" smtClean="0"/>
              <a:t>Connect</a:t>
            </a:r>
            <a:r>
              <a:rPr lang="fr-FR" dirty="0" smtClean="0"/>
              <a:t> EE: </a:t>
            </a:r>
            <a:r>
              <a:rPr lang="fr-FR" sz="2800" dirty="0"/>
              <a:t>Présentation de la solution 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8607620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09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z/OS </a:t>
            </a:r>
            <a:r>
              <a:rPr lang="fr-FR" dirty="0" err="1" smtClean="0"/>
              <a:t>Connect</a:t>
            </a:r>
            <a:r>
              <a:rPr lang="fr-FR" dirty="0" smtClean="0"/>
              <a:t> EE: </a:t>
            </a:r>
            <a:r>
              <a:rPr lang="fr-FR" sz="2800" dirty="0"/>
              <a:t>Présentation de la solution 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1"/>
            <a:ext cx="7128792" cy="4892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95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z/OS </a:t>
            </a:r>
            <a:r>
              <a:rPr lang="fr-FR" dirty="0" err="1" smtClean="0"/>
              <a:t>Connect</a:t>
            </a:r>
            <a:r>
              <a:rPr lang="fr-FR" dirty="0" smtClean="0"/>
              <a:t> EE: Présentation de la solution 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Data </a:t>
            </a:r>
            <a:r>
              <a:rPr lang="fr-FR" dirty="0" err="1" smtClean="0"/>
              <a:t>mapping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91074"/>
            <a:ext cx="9144000" cy="4362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770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z/OS </a:t>
            </a:r>
            <a:r>
              <a:rPr lang="fr-FR" dirty="0" err="1" smtClean="0"/>
              <a:t>Connect</a:t>
            </a:r>
            <a:r>
              <a:rPr lang="fr-FR" dirty="0" smtClean="0"/>
              <a:t> EE: Présentation de la solution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7201247" cy="510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347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z/OS </a:t>
            </a:r>
            <a:r>
              <a:rPr lang="fr-FR" dirty="0" err="1" smtClean="0"/>
              <a:t>Connect</a:t>
            </a:r>
            <a:r>
              <a:rPr lang="fr-FR" dirty="0" smtClean="0"/>
              <a:t> EE: Présentation de la solution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19"/>
            <a:ext cx="7992888" cy="509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0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z/OS </a:t>
            </a:r>
            <a:r>
              <a:rPr lang="fr-FR" dirty="0" err="1" smtClean="0"/>
              <a:t>Connect</a:t>
            </a:r>
            <a:r>
              <a:rPr lang="fr-FR" dirty="0" smtClean="0"/>
              <a:t> EE: Présentation de la solution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8" y="980728"/>
            <a:ext cx="8064898" cy="505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097" y="3413323"/>
            <a:ext cx="2000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08920"/>
            <a:ext cx="18097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33" y="5110584"/>
            <a:ext cx="1714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03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-Powerpoint-BP2I-paysage-FR">
  <a:themeElements>
    <a:clrScheme name="Personnalisé 1">
      <a:dk1>
        <a:srgbClr val="151515"/>
      </a:dk1>
      <a:lt1>
        <a:srgbClr val="FFFFFF"/>
      </a:lt1>
      <a:dk2>
        <a:srgbClr val="97D2B5"/>
      </a:dk2>
      <a:lt2>
        <a:srgbClr val="D8D8D8"/>
      </a:lt2>
      <a:accent1>
        <a:srgbClr val="00A76D"/>
      </a:accent1>
      <a:accent2>
        <a:srgbClr val="5BBA48"/>
      </a:accent2>
      <a:accent3>
        <a:srgbClr val="96CA4F"/>
      </a:accent3>
      <a:accent4>
        <a:srgbClr val="4181C3"/>
      </a:accent4>
      <a:accent5>
        <a:srgbClr val="00B3EF"/>
      </a:accent5>
      <a:accent6>
        <a:srgbClr val="82D1F5"/>
      </a:accent6>
      <a:hlink>
        <a:srgbClr val="4181C3"/>
      </a:hlink>
      <a:folHlink>
        <a:srgbClr val="00B3EF"/>
      </a:folHlink>
    </a:clrScheme>
    <a:fontScheme name="BNPP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400" dirty="0" err="1" smtClean="0">
            <a:solidFill>
              <a:srgbClr val="00000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Template-Powerpoint-BP2I-paysage-FR</Template>
  <TotalTime>3609</TotalTime>
  <Words>493</Words>
  <Application>Microsoft Office PowerPoint</Application>
  <PresentationFormat>Affichage à l'écran (4:3)</PresentationFormat>
  <Paragraphs>172</Paragraphs>
  <Slides>27</Slides>
  <Notes>27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28" baseType="lpstr">
      <vt:lpstr>Template-Powerpoint-BP2I-paysage-FR</vt:lpstr>
      <vt:lpstr>zOS/Connect </vt:lpstr>
      <vt:lpstr>z/OS Connect EE</vt:lpstr>
      <vt:lpstr>z/OS Connect EE: Présentation de la solution </vt:lpstr>
      <vt:lpstr>z/OS Connect EE: Présentation de la solution </vt:lpstr>
      <vt:lpstr>z/OS Connect EE: Présentation de la solution </vt:lpstr>
      <vt:lpstr>z/OS Connect EE: Présentation de la solution </vt:lpstr>
      <vt:lpstr>z/OS Connect EE: Présentation de la solution </vt:lpstr>
      <vt:lpstr>z/OS Connect EE: Présentation de la solution </vt:lpstr>
      <vt:lpstr>z/OS Connect EE: Présentation de la solution </vt:lpstr>
      <vt:lpstr>z/OS Connect EE</vt:lpstr>
      <vt:lpstr>z/OS Connect EE: Installation / Configuration</vt:lpstr>
      <vt:lpstr>z/OS Connect EE: Installation / Configuration</vt:lpstr>
      <vt:lpstr>z/OS Connect EE: Installation / Configuration</vt:lpstr>
      <vt:lpstr>z/OS Connect EE: Installation / Configuration</vt:lpstr>
      <vt:lpstr>z/OS Connect EE: Installation / Configuration</vt:lpstr>
      <vt:lpstr>z/OS Connect EE: Installation / Configuration</vt:lpstr>
      <vt:lpstr>z/OS Connect EE: Installation / Configuration</vt:lpstr>
      <vt:lpstr>z/OS Connect EE: Installation / Configuration</vt:lpstr>
      <vt:lpstr>z/OS Connect EE: Installation / Configuration</vt:lpstr>
      <vt:lpstr>z/OS Connect EE</vt:lpstr>
      <vt:lpstr>z/OS Connect EE: Architecture HA</vt:lpstr>
      <vt:lpstr>z/OS Connect EE</vt:lpstr>
      <vt:lpstr>z/OS Connect EE: Messages</vt:lpstr>
      <vt:lpstr>z/OS Connect EE: Messages</vt:lpstr>
      <vt:lpstr>z/OS Connect EE</vt:lpstr>
      <vt:lpstr>z/OS Connect EE: Montée de niveau</vt:lpstr>
      <vt:lpstr>Présentation PowerPoint</vt:lpstr>
    </vt:vector>
  </TitlesOfParts>
  <Company>BNP Paribas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ATF 5.3 Mise à disposition des métriques IMS/DB</dc:title>
  <dc:creator>906305</dc:creator>
  <cp:lastModifiedBy>Gilles GERMAIN</cp:lastModifiedBy>
  <cp:revision>156</cp:revision>
  <cp:lastPrinted>2015-02-25T12:09:14Z</cp:lastPrinted>
  <dcterms:created xsi:type="dcterms:W3CDTF">2016-10-04T14:05:46Z</dcterms:created>
  <dcterms:modified xsi:type="dcterms:W3CDTF">2019-09-02T08:55:05Z</dcterms:modified>
</cp:coreProperties>
</file>